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notesMasterIdLst>
    <p:notesMasterId r:id="rId15"/>
  </p:notesMasterIdLst>
  <p:sldIdLst>
    <p:sldId id="256" r:id="rId2"/>
    <p:sldId id="257" r:id="rId3"/>
    <p:sldId id="269" r:id="rId4"/>
    <p:sldId id="258" r:id="rId5"/>
    <p:sldId id="261" r:id="rId6"/>
    <p:sldId id="260" r:id="rId7"/>
    <p:sldId id="263" r:id="rId8"/>
    <p:sldId id="270" r:id="rId9"/>
    <p:sldId id="264" r:id="rId10"/>
    <p:sldId id="265" r:id="rId11"/>
    <p:sldId id="268" r:id="rId12"/>
    <p:sldId id="266" r:id="rId13"/>
    <p:sldId id="267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DBF0866-BC49-4B13-AD5F-812F4528F53A}">
          <p14:sldIdLst>
            <p14:sldId id="256"/>
            <p14:sldId id="257"/>
            <p14:sldId id="269"/>
            <p14:sldId id="258"/>
            <p14:sldId id="261"/>
            <p14:sldId id="260"/>
            <p14:sldId id="263"/>
            <p14:sldId id="270"/>
            <p14:sldId id="264"/>
            <p14:sldId id="265"/>
            <p14:sldId id="268"/>
            <p14:sldId id="266"/>
            <p14:sldId id="26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 autoAdjust="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outlineViewPr>
    <p:cViewPr>
      <p:scale>
        <a:sx n="33" d="100"/>
        <a:sy n="33" d="100"/>
      </p:scale>
      <p:origin x="0" y="-941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5" d="100"/>
          <a:sy n="65" d="100"/>
        </p:scale>
        <p:origin x="3154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10" Type="http://schemas.openxmlformats.org/officeDocument/2006/relationships/image" Target="../media/image18.svg"/><Relationship Id="rId4" Type="http://schemas.openxmlformats.org/officeDocument/2006/relationships/image" Target="../media/image12.svg"/><Relationship Id="rId9" Type="http://schemas.openxmlformats.org/officeDocument/2006/relationships/image" Target="../media/image17.pn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sv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6" Type="http://schemas.openxmlformats.org/officeDocument/2006/relationships/image" Target="../media/image24.sv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svg"/><Relationship Id="rId4" Type="http://schemas.openxmlformats.org/officeDocument/2006/relationships/image" Target="../media/image22.svg"/><Relationship Id="rId9" Type="http://schemas.openxmlformats.org/officeDocument/2006/relationships/image" Target="../media/image27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10" Type="http://schemas.openxmlformats.org/officeDocument/2006/relationships/image" Target="../media/image18.svg"/><Relationship Id="rId4" Type="http://schemas.openxmlformats.org/officeDocument/2006/relationships/image" Target="../media/image12.svg"/><Relationship Id="rId9" Type="http://schemas.openxmlformats.org/officeDocument/2006/relationships/image" Target="../media/image17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sv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6" Type="http://schemas.openxmlformats.org/officeDocument/2006/relationships/image" Target="../media/image24.sv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svg"/><Relationship Id="rId4" Type="http://schemas.openxmlformats.org/officeDocument/2006/relationships/image" Target="../media/image22.svg"/><Relationship Id="rId9" Type="http://schemas.openxmlformats.org/officeDocument/2006/relationships/image" Target="../media/image27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11119CE-5213-4E2F-9FE4-7476978FD813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772C352F-A86D-4D16-8EDA-4456B28E48BB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dirty="0"/>
            <a:t>Based on the problem we thought of innovating a vending machine which vends food items in college canteens.</a:t>
          </a:r>
          <a:endParaRPr lang="en-US" dirty="0"/>
        </a:p>
      </dgm:t>
    </dgm:pt>
    <dgm:pt modelId="{791A2F7B-3D89-492A-899E-C1E83844FF47}" type="parTrans" cxnId="{5986BC02-DAE5-4670-94C2-5FA2F855577B}">
      <dgm:prSet/>
      <dgm:spPr/>
      <dgm:t>
        <a:bodyPr/>
        <a:lstStyle/>
        <a:p>
          <a:endParaRPr lang="en-US"/>
        </a:p>
      </dgm:t>
    </dgm:pt>
    <dgm:pt modelId="{B06DED8D-407F-49C7-AA40-BD53FD130FDB}" type="sibTrans" cxnId="{5986BC02-DAE5-4670-94C2-5FA2F855577B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F4D690CA-1EB5-4152-AAB6-1A3769342F37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dirty="0"/>
            <a:t>This will decrease the time consumption and also decreases the manual work.</a:t>
          </a:r>
          <a:endParaRPr lang="en-US" dirty="0"/>
        </a:p>
      </dgm:t>
    </dgm:pt>
    <dgm:pt modelId="{AF509BF8-E1A3-41BF-BB2F-47BD4E11F954}" type="parTrans" cxnId="{C57D03CB-63BF-4718-8910-6174DDD53D6A}">
      <dgm:prSet/>
      <dgm:spPr/>
      <dgm:t>
        <a:bodyPr/>
        <a:lstStyle/>
        <a:p>
          <a:endParaRPr lang="en-US"/>
        </a:p>
      </dgm:t>
    </dgm:pt>
    <dgm:pt modelId="{6FA1010F-2930-48F8-AE18-59EDCC003E5F}" type="sibTrans" cxnId="{C57D03CB-63BF-4718-8910-6174DDD53D6A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FA5D6773-809A-450A-A2B6-4B384CD4148C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dirty="0"/>
            <a:t>The machine will serve the food by debiting money from the ID card which is recharged prior in the canteen.</a:t>
          </a:r>
          <a:endParaRPr lang="en-US" dirty="0"/>
        </a:p>
      </dgm:t>
    </dgm:pt>
    <dgm:pt modelId="{29C4B621-9FD9-4654-9D8B-DC8B677B0D12}" type="parTrans" cxnId="{6FD5D9F3-4FF9-4A00-A497-39426C1B1F06}">
      <dgm:prSet/>
      <dgm:spPr/>
      <dgm:t>
        <a:bodyPr/>
        <a:lstStyle/>
        <a:p>
          <a:endParaRPr lang="en-US"/>
        </a:p>
      </dgm:t>
    </dgm:pt>
    <dgm:pt modelId="{D152FBCD-0AD3-41AB-AB47-1BAB922D638E}" type="sibTrans" cxnId="{6FD5D9F3-4FF9-4A00-A497-39426C1B1F06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6D4DBE8C-9BDD-4059-B889-DDB322E6F51B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dirty="0"/>
            <a:t>Hence , there is no need of waiting for taking tokens.</a:t>
          </a:r>
          <a:endParaRPr lang="en-US" dirty="0"/>
        </a:p>
      </dgm:t>
    </dgm:pt>
    <dgm:pt modelId="{806FA998-3D87-497A-9605-57FCD3AA1B27}" type="parTrans" cxnId="{8C575216-2134-4938-B600-0507998B5B7E}">
      <dgm:prSet/>
      <dgm:spPr/>
      <dgm:t>
        <a:bodyPr/>
        <a:lstStyle/>
        <a:p>
          <a:endParaRPr lang="en-US"/>
        </a:p>
      </dgm:t>
    </dgm:pt>
    <dgm:pt modelId="{0CBAE70F-9B09-4948-B256-5F8943E177D7}" type="sibTrans" cxnId="{8C575216-2134-4938-B600-0507998B5B7E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507CE800-4539-4970-A1E0-A2CEA5EF88D3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dirty="0"/>
            <a:t>Reduces the manual work of the servers,the only work that they have  to deal. is to cook </a:t>
          </a:r>
          <a:endParaRPr lang="en-US" dirty="0"/>
        </a:p>
      </dgm:t>
    </dgm:pt>
    <dgm:pt modelId="{24894467-8099-4CEB-B9A9-A3C6C978C8DD}" type="parTrans" cxnId="{BB2C94A4-2642-4868-B9CF-9309ABB87FE5}">
      <dgm:prSet/>
      <dgm:spPr/>
      <dgm:t>
        <a:bodyPr/>
        <a:lstStyle/>
        <a:p>
          <a:endParaRPr lang="en-US"/>
        </a:p>
      </dgm:t>
    </dgm:pt>
    <dgm:pt modelId="{F097D67D-2F67-4E12-8ADF-E421835233DF}" type="sibTrans" cxnId="{BB2C94A4-2642-4868-B9CF-9309ABB87FE5}">
      <dgm:prSet/>
      <dgm:spPr/>
      <dgm:t>
        <a:bodyPr/>
        <a:lstStyle/>
        <a:p>
          <a:endParaRPr lang="en-US"/>
        </a:p>
      </dgm:t>
    </dgm:pt>
    <dgm:pt modelId="{2D25F0EB-9F5E-4BB3-B230-2400A5B298C5}" type="pres">
      <dgm:prSet presAssocID="{E11119CE-5213-4E2F-9FE4-7476978FD813}" presName="root" presStyleCnt="0">
        <dgm:presLayoutVars>
          <dgm:dir/>
          <dgm:resizeHandles val="exact"/>
        </dgm:presLayoutVars>
      </dgm:prSet>
      <dgm:spPr/>
    </dgm:pt>
    <dgm:pt modelId="{42B4D7A1-B996-4512-9B6C-71625D90711A}" type="pres">
      <dgm:prSet presAssocID="{E11119CE-5213-4E2F-9FE4-7476978FD813}" presName="container" presStyleCnt="0">
        <dgm:presLayoutVars>
          <dgm:dir/>
          <dgm:resizeHandles val="exact"/>
        </dgm:presLayoutVars>
      </dgm:prSet>
      <dgm:spPr/>
    </dgm:pt>
    <dgm:pt modelId="{FA81C15E-69E7-46D6-A2FF-00BF3A94E62A}" type="pres">
      <dgm:prSet presAssocID="{772C352F-A86D-4D16-8EDA-4456B28E48BB}" presName="compNode" presStyleCnt="0"/>
      <dgm:spPr/>
    </dgm:pt>
    <dgm:pt modelId="{DF6A8ACC-0666-4BCD-8D10-6772C93FC0A1}" type="pres">
      <dgm:prSet presAssocID="{772C352F-A86D-4D16-8EDA-4456B28E48BB}" presName="iconBgRect" presStyleLbl="bgShp" presStyleIdx="0" presStyleCnt="5"/>
      <dgm:spPr/>
    </dgm:pt>
    <dgm:pt modelId="{E5E332FB-666E-426D-A2D4-D34F2B070506}" type="pres">
      <dgm:prSet presAssocID="{772C352F-A86D-4D16-8EDA-4456B28E48BB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ork"/>
        </a:ext>
      </dgm:extLst>
    </dgm:pt>
    <dgm:pt modelId="{1A481EFA-E175-474E-BB13-ACD1BF520B84}" type="pres">
      <dgm:prSet presAssocID="{772C352F-A86D-4D16-8EDA-4456B28E48BB}" presName="spaceRect" presStyleCnt="0"/>
      <dgm:spPr/>
    </dgm:pt>
    <dgm:pt modelId="{60E690AE-9D65-4131-80EB-DBF889395D5C}" type="pres">
      <dgm:prSet presAssocID="{772C352F-A86D-4D16-8EDA-4456B28E48BB}" presName="textRect" presStyleLbl="revTx" presStyleIdx="0" presStyleCnt="5">
        <dgm:presLayoutVars>
          <dgm:chMax val="1"/>
          <dgm:chPref val="1"/>
        </dgm:presLayoutVars>
      </dgm:prSet>
      <dgm:spPr/>
    </dgm:pt>
    <dgm:pt modelId="{8917267A-3BA2-4343-8F73-491FBAD7C21F}" type="pres">
      <dgm:prSet presAssocID="{B06DED8D-407F-49C7-AA40-BD53FD130FDB}" presName="sibTrans" presStyleLbl="sibTrans2D1" presStyleIdx="0" presStyleCnt="0"/>
      <dgm:spPr/>
    </dgm:pt>
    <dgm:pt modelId="{DCC73C76-7013-4BA3-BADB-62339963CAEC}" type="pres">
      <dgm:prSet presAssocID="{F4D690CA-1EB5-4152-AAB6-1A3769342F37}" presName="compNode" presStyleCnt="0"/>
      <dgm:spPr/>
    </dgm:pt>
    <dgm:pt modelId="{2EA2F89B-CCCB-433B-84A3-24AF6BD453FC}" type="pres">
      <dgm:prSet presAssocID="{F4D690CA-1EB5-4152-AAB6-1A3769342F37}" presName="iconBgRect" presStyleLbl="bgShp" presStyleIdx="1" presStyleCnt="5"/>
      <dgm:spPr/>
    </dgm:pt>
    <dgm:pt modelId="{7ECAEF2F-26D5-4661-B7E2-0A4D8C0C82D0}" type="pres">
      <dgm:prSet presAssocID="{F4D690CA-1EB5-4152-AAB6-1A3769342F37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Graph with Downward Trend"/>
        </a:ext>
      </dgm:extLst>
    </dgm:pt>
    <dgm:pt modelId="{DB2C2ADE-CD87-48BC-86E5-D505F129C4B3}" type="pres">
      <dgm:prSet presAssocID="{F4D690CA-1EB5-4152-AAB6-1A3769342F37}" presName="spaceRect" presStyleCnt="0"/>
      <dgm:spPr/>
    </dgm:pt>
    <dgm:pt modelId="{C30E74B6-DD1E-4CD6-9189-7FA76E68FAD8}" type="pres">
      <dgm:prSet presAssocID="{F4D690CA-1EB5-4152-AAB6-1A3769342F37}" presName="textRect" presStyleLbl="revTx" presStyleIdx="1" presStyleCnt="5">
        <dgm:presLayoutVars>
          <dgm:chMax val="1"/>
          <dgm:chPref val="1"/>
        </dgm:presLayoutVars>
      </dgm:prSet>
      <dgm:spPr/>
    </dgm:pt>
    <dgm:pt modelId="{56CD904A-7873-45AF-A9F6-75C68E8B4383}" type="pres">
      <dgm:prSet presAssocID="{6FA1010F-2930-48F8-AE18-59EDCC003E5F}" presName="sibTrans" presStyleLbl="sibTrans2D1" presStyleIdx="0" presStyleCnt="0"/>
      <dgm:spPr/>
    </dgm:pt>
    <dgm:pt modelId="{29F1A990-C451-4870-8205-AE8828E1E8D2}" type="pres">
      <dgm:prSet presAssocID="{FA5D6773-809A-450A-A2B6-4B384CD4148C}" presName="compNode" presStyleCnt="0"/>
      <dgm:spPr/>
    </dgm:pt>
    <dgm:pt modelId="{3FD06814-408C-41A6-B054-6F9F31A9453B}" type="pres">
      <dgm:prSet presAssocID="{FA5D6773-809A-450A-A2B6-4B384CD4148C}" presName="iconBgRect" presStyleLbl="bgShp" presStyleIdx="2" presStyleCnt="5"/>
      <dgm:spPr/>
    </dgm:pt>
    <dgm:pt modelId="{017C3CED-6071-4D94-B927-0025386514EB}" type="pres">
      <dgm:prSet presAssocID="{FA5D6773-809A-450A-A2B6-4B384CD4148C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aiter"/>
        </a:ext>
      </dgm:extLst>
    </dgm:pt>
    <dgm:pt modelId="{7B74F0D8-C709-4D90-B875-9992D23B2E27}" type="pres">
      <dgm:prSet presAssocID="{FA5D6773-809A-450A-A2B6-4B384CD4148C}" presName="spaceRect" presStyleCnt="0"/>
      <dgm:spPr/>
    </dgm:pt>
    <dgm:pt modelId="{03B1F379-CFE8-4D3D-8F52-9003ED153C07}" type="pres">
      <dgm:prSet presAssocID="{FA5D6773-809A-450A-A2B6-4B384CD4148C}" presName="textRect" presStyleLbl="revTx" presStyleIdx="2" presStyleCnt="5">
        <dgm:presLayoutVars>
          <dgm:chMax val="1"/>
          <dgm:chPref val="1"/>
        </dgm:presLayoutVars>
      </dgm:prSet>
      <dgm:spPr/>
    </dgm:pt>
    <dgm:pt modelId="{257E8AC9-9293-471A-B2A0-6F0FD4AE604D}" type="pres">
      <dgm:prSet presAssocID="{D152FBCD-0AD3-41AB-AB47-1BAB922D638E}" presName="sibTrans" presStyleLbl="sibTrans2D1" presStyleIdx="0" presStyleCnt="0"/>
      <dgm:spPr/>
    </dgm:pt>
    <dgm:pt modelId="{7F998CE3-E634-4BA3-9995-479A1D78E6E6}" type="pres">
      <dgm:prSet presAssocID="{6D4DBE8C-9BDD-4059-B889-DDB322E6F51B}" presName="compNode" presStyleCnt="0"/>
      <dgm:spPr/>
    </dgm:pt>
    <dgm:pt modelId="{46105591-3024-4C37-BB05-CFE130BB3C15}" type="pres">
      <dgm:prSet presAssocID="{6D4DBE8C-9BDD-4059-B889-DDB322E6F51B}" presName="iconBgRect" presStyleLbl="bgShp" presStyleIdx="3" presStyleCnt="5"/>
      <dgm:spPr/>
    </dgm:pt>
    <dgm:pt modelId="{7B4E5D6C-95D8-4FD9-B841-6CE02D1ED690}" type="pres">
      <dgm:prSet presAssocID="{6D4DBE8C-9BDD-4059-B889-DDB322E6F51B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itcoin"/>
        </a:ext>
      </dgm:extLst>
    </dgm:pt>
    <dgm:pt modelId="{D8C3786E-045C-46FF-8B51-DEF99F14584B}" type="pres">
      <dgm:prSet presAssocID="{6D4DBE8C-9BDD-4059-B889-DDB322E6F51B}" presName="spaceRect" presStyleCnt="0"/>
      <dgm:spPr/>
    </dgm:pt>
    <dgm:pt modelId="{D210C72E-B573-4FFD-AF56-4BA4CD52DA56}" type="pres">
      <dgm:prSet presAssocID="{6D4DBE8C-9BDD-4059-B889-DDB322E6F51B}" presName="textRect" presStyleLbl="revTx" presStyleIdx="3" presStyleCnt="5">
        <dgm:presLayoutVars>
          <dgm:chMax val="1"/>
          <dgm:chPref val="1"/>
        </dgm:presLayoutVars>
      </dgm:prSet>
      <dgm:spPr/>
    </dgm:pt>
    <dgm:pt modelId="{F72BA78B-94B0-41E4-B950-DD274DC5A68E}" type="pres">
      <dgm:prSet presAssocID="{0CBAE70F-9B09-4948-B256-5F8943E177D7}" presName="sibTrans" presStyleLbl="sibTrans2D1" presStyleIdx="0" presStyleCnt="0"/>
      <dgm:spPr/>
    </dgm:pt>
    <dgm:pt modelId="{F942986D-235D-489A-9F08-C04D34FC7284}" type="pres">
      <dgm:prSet presAssocID="{507CE800-4539-4970-A1E0-A2CEA5EF88D3}" presName="compNode" presStyleCnt="0"/>
      <dgm:spPr/>
    </dgm:pt>
    <dgm:pt modelId="{7FDD07FF-5794-49AE-BA86-B65163F212EA}" type="pres">
      <dgm:prSet presAssocID="{507CE800-4539-4970-A1E0-A2CEA5EF88D3}" presName="iconBgRect" presStyleLbl="bgShp" presStyleIdx="4" presStyleCnt="5"/>
      <dgm:spPr/>
    </dgm:pt>
    <dgm:pt modelId="{D0AA530C-5297-4059-AA9D-38F4F9142FC5}" type="pres">
      <dgm:prSet presAssocID="{507CE800-4539-4970-A1E0-A2CEA5EF88D3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dozer"/>
        </a:ext>
      </dgm:extLst>
    </dgm:pt>
    <dgm:pt modelId="{A9632D14-689B-4D75-AF0F-46509B571DD6}" type="pres">
      <dgm:prSet presAssocID="{507CE800-4539-4970-A1E0-A2CEA5EF88D3}" presName="spaceRect" presStyleCnt="0"/>
      <dgm:spPr/>
    </dgm:pt>
    <dgm:pt modelId="{64CC2C04-2E52-4B6A-957C-A448917838D2}" type="pres">
      <dgm:prSet presAssocID="{507CE800-4539-4970-A1E0-A2CEA5EF88D3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5986BC02-DAE5-4670-94C2-5FA2F855577B}" srcId="{E11119CE-5213-4E2F-9FE4-7476978FD813}" destId="{772C352F-A86D-4D16-8EDA-4456B28E48BB}" srcOrd="0" destOrd="0" parTransId="{791A2F7B-3D89-492A-899E-C1E83844FF47}" sibTransId="{B06DED8D-407F-49C7-AA40-BD53FD130FDB}"/>
    <dgm:cxn modelId="{A7066912-B489-4C2A-AE80-8946358DF72F}" type="presOf" srcId="{507CE800-4539-4970-A1E0-A2CEA5EF88D3}" destId="{64CC2C04-2E52-4B6A-957C-A448917838D2}" srcOrd="0" destOrd="0" presId="urn:microsoft.com/office/officeart/2018/2/layout/IconCircleList"/>
    <dgm:cxn modelId="{9A9D0816-FA03-40A3-B155-C32B132ECAE0}" type="presOf" srcId="{772C352F-A86D-4D16-8EDA-4456B28E48BB}" destId="{60E690AE-9D65-4131-80EB-DBF889395D5C}" srcOrd="0" destOrd="0" presId="urn:microsoft.com/office/officeart/2018/2/layout/IconCircleList"/>
    <dgm:cxn modelId="{8C575216-2134-4938-B600-0507998B5B7E}" srcId="{E11119CE-5213-4E2F-9FE4-7476978FD813}" destId="{6D4DBE8C-9BDD-4059-B889-DDB322E6F51B}" srcOrd="3" destOrd="0" parTransId="{806FA998-3D87-497A-9605-57FCD3AA1B27}" sibTransId="{0CBAE70F-9B09-4948-B256-5F8943E177D7}"/>
    <dgm:cxn modelId="{16E06141-573E-46B9-99F9-28BD86955231}" type="presOf" srcId="{D152FBCD-0AD3-41AB-AB47-1BAB922D638E}" destId="{257E8AC9-9293-471A-B2A0-6F0FD4AE604D}" srcOrd="0" destOrd="0" presId="urn:microsoft.com/office/officeart/2018/2/layout/IconCircleList"/>
    <dgm:cxn modelId="{7509C86E-B16F-45C7-9D23-22B3332D47FC}" type="presOf" srcId="{B06DED8D-407F-49C7-AA40-BD53FD130FDB}" destId="{8917267A-3BA2-4343-8F73-491FBAD7C21F}" srcOrd="0" destOrd="0" presId="urn:microsoft.com/office/officeart/2018/2/layout/IconCircleList"/>
    <dgm:cxn modelId="{2F2E7E73-5CEA-4DA7-8469-1E0BAC2EB3AA}" type="presOf" srcId="{FA5D6773-809A-450A-A2B6-4B384CD4148C}" destId="{03B1F379-CFE8-4D3D-8F52-9003ED153C07}" srcOrd="0" destOrd="0" presId="urn:microsoft.com/office/officeart/2018/2/layout/IconCircleList"/>
    <dgm:cxn modelId="{E89C3D7F-9809-4F12-B834-7096D29889DB}" type="presOf" srcId="{6FA1010F-2930-48F8-AE18-59EDCC003E5F}" destId="{56CD904A-7873-45AF-A9F6-75C68E8B4383}" srcOrd="0" destOrd="0" presId="urn:microsoft.com/office/officeart/2018/2/layout/IconCircleList"/>
    <dgm:cxn modelId="{F6CADB95-DF25-4548-BCE9-454088AC123D}" type="presOf" srcId="{0CBAE70F-9B09-4948-B256-5F8943E177D7}" destId="{F72BA78B-94B0-41E4-B950-DD274DC5A68E}" srcOrd="0" destOrd="0" presId="urn:microsoft.com/office/officeart/2018/2/layout/IconCircleList"/>
    <dgm:cxn modelId="{42ED4D99-CDF2-43FB-B936-E4C1C96BB8CC}" type="presOf" srcId="{F4D690CA-1EB5-4152-AAB6-1A3769342F37}" destId="{C30E74B6-DD1E-4CD6-9189-7FA76E68FAD8}" srcOrd="0" destOrd="0" presId="urn:microsoft.com/office/officeart/2018/2/layout/IconCircleList"/>
    <dgm:cxn modelId="{BB2C94A4-2642-4868-B9CF-9309ABB87FE5}" srcId="{E11119CE-5213-4E2F-9FE4-7476978FD813}" destId="{507CE800-4539-4970-A1E0-A2CEA5EF88D3}" srcOrd="4" destOrd="0" parTransId="{24894467-8099-4CEB-B9A9-A3C6C978C8DD}" sibTransId="{F097D67D-2F67-4E12-8ADF-E421835233DF}"/>
    <dgm:cxn modelId="{C57D03CB-63BF-4718-8910-6174DDD53D6A}" srcId="{E11119CE-5213-4E2F-9FE4-7476978FD813}" destId="{F4D690CA-1EB5-4152-AAB6-1A3769342F37}" srcOrd="1" destOrd="0" parTransId="{AF509BF8-E1A3-41BF-BB2F-47BD4E11F954}" sibTransId="{6FA1010F-2930-48F8-AE18-59EDCC003E5F}"/>
    <dgm:cxn modelId="{F77D30EF-02CE-4B06-98CC-7B007E62917F}" type="presOf" srcId="{6D4DBE8C-9BDD-4059-B889-DDB322E6F51B}" destId="{D210C72E-B573-4FFD-AF56-4BA4CD52DA56}" srcOrd="0" destOrd="0" presId="urn:microsoft.com/office/officeart/2018/2/layout/IconCircleList"/>
    <dgm:cxn modelId="{6FD5D9F3-4FF9-4A00-A497-39426C1B1F06}" srcId="{E11119CE-5213-4E2F-9FE4-7476978FD813}" destId="{FA5D6773-809A-450A-A2B6-4B384CD4148C}" srcOrd="2" destOrd="0" parTransId="{29C4B621-9FD9-4654-9D8B-DC8B677B0D12}" sibTransId="{D152FBCD-0AD3-41AB-AB47-1BAB922D638E}"/>
    <dgm:cxn modelId="{A9AEBCFF-ECF6-4F48-8A2B-DF95212D77CC}" type="presOf" srcId="{E11119CE-5213-4E2F-9FE4-7476978FD813}" destId="{2D25F0EB-9F5E-4BB3-B230-2400A5B298C5}" srcOrd="0" destOrd="0" presId="urn:microsoft.com/office/officeart/2018/2/layout/IconCircleList"/>
    <dgm:cxn modelId="{F6D0EED4-290A-4D06-BF5F-75787D50AC48}" type="presParOf" srcId="{2D25F0EB-9F5E-4BB3-B230-2400A5B298C5}" destId="{42B4D7A1-B996-4512-9B6C-71625D90711A}" srcOrd="0" destOrd="0" presId="urn:microsoft.com/office/officeart/2018/2/layout/IconCircleList"/>
    <dgm:cxn modelId="{6D652324-21A7-4889-B371-66852ECF866F}" type="presParOf" srcId="{42B4D7A1-B996-4512-9B6C-71625D90711A}" destId="{FA81C15E-69E7-46D6-A2FF-00BF3A94E62A}" srcOrd="0" destOrd="0" presId="urn:microsoft.com/office/officeart/2018/2/layout/IconCircleList"/>
    <dgm:cxn modelId="{0639DF3A-7EC0-4157-9F7E-DC9DB397B286}" type="presParOf" srcId="{FA81C15E-69E7-46D6-A2FF-00BF3A94E62A}" destId="{DF6A8ACC-0666-4BCD-8D10-6772C93FC0A1}" srcOrd="0" destOrd="0" presId="urn:microsoft.com/office/officeart/2018/2/layout/IconCircleList"/>
    <dgm:cxn modelId="{F859C5A4-C14B-48DF-B6A5-2DB0D995DDC6}" type="presParOf" srcId="{FA81C15E-69E7-46D6-A2FF-00BF3A94E62A}" destId="{E5E332FB-666E-426D-A2D4-D34F2B070506}" srcOrd="1" destOrd="0" presId="urn:microsoft.com/office/officeart/2018/2/layout/IconCircleList"/>
    <dgm:cxn modelId="{07EC8717-2EC6-428B-A56B-002605DB1768}" type="presParOf" srcId="{FA81C15E-69E7-46D6-A2FF-00BF3A94E62A}" destId="{1A481EFA-E175-474E-BB13-ACD1BF520B84}" srcOrd="2" destOrd="0" presId="urn:microsoft.com/office/officeart/2018/2/layout/IconCircleList"/>
    <dgm:cxn modelId="{49110E69-A18A-4DBA-B334-9F91DA3BF57E}" type="presParOf" srcId="{FA81C15E-69E7-46D6-A2FF-00BF3A94E62A}" destId="{60E690AE-9D65-4131-80EB-DBF889395D5C}" srcOrd="3" destOrd="0" presId="urn:microsoft.com/office/officeart/2018/2/layout/IconCircleList"/>
    <dgm:cxn modelId="{B3F59C0B-2AA4-49C6-BF42-216C13440419}" type="presParOf" srcId="{42B4D7A1-B996-4512-9B6C-71625D90711A}" destId="{8917267A-3BA2-4343-8F73-491FBAD7C21F}" srcOrd="1" destOrd="0" presId="urn:microsoft.com/office/officeart/2018/2/layout/IconCircleList"/>
    <dgm:cxn modelId="{58BECE92-6D58-4399-8113-4AD6FD68FC87}" type="presParOf" srcId="{42B4D7A1-B996-4512-9B6C-71625D90711A}" destId="{DCC73C76-7013-4BA3-BADB-62339963CAEC}" srcOrd="2" destOrd="0" presId="urn:microsoft.com/office/officeart/2018/2/layout/IconCircleList"/>
    <dgm:cxn modelId="{2AAEA03A-6362-4062-A8D5-0826E3CCE141}" type="presParOf" srcId="{DCC73C76-7013-4BA3-BADB-62339963CAEC}" destId="{2EA2F89B-CCCB-433B-84A3-24AF6BD453FC}" srcOrd="0" destOrd="0" presId="urn:microsoft.com/office/officeart/2018/2/layout/IconCircleList"/>
    <dgm:cxn modelId="{3CFDC9C3-B9D2-48FA-A031-1DD6A8115BA0}" type="presParOf" srcId="{DCC73C76-7013-4BA3-BADB-62339963CAEC}" destId="{7ECAEF2F-26D5-4661-B7E2-0A4D8C0C82D0}" srcOrd="1" destOrd="0" presId="urn:microsoft.com/office/officeart/2018/2/layout/IconCircleList"/>
    <dgm:cxn modelId="{86EA7C61-B5CC-467A-8B3E-57991954F29A}" type="presParOf" srcId="{DCC73C76-7013-4BA3-BADB-62339963CAEC}" destId="{DB2C2ADE-CD87-48BC-86E5-D505F129C4B3}" srcOrd="2" destOrd="0" presId="urn:microsoft.com/office/officeart/2018/2/layout/IconCircleList"/>
    <dgm:cxn modelId="{92E80B3F-6FEB-438F-835A-17D758D9B45A}" type="presParOf" srcId="{DCC73C76-7013-4BA3-BADB-62339963CAEC}" destId="{C30E74B6-DD1E-4CD6-9189-7FA76E68FAD8}" srcOrd="3" destOrd="0" presId="urn:microsoft.com/office/officeart/2018/2/layout/IconCircleList"/>
    <dgm:cxn modelId="{D6BFE3D9-E81C-4E8D-B413-E1D456F7C682}" type="presParOf" srcId="{42B4D7A1-B996-4512-9B6C-71625D90711A}" destId="{56CD904A-7873-45AF-A9F6-75C68E8B4383}" srcOrd="3" destOrd="0" presId="urn:microsoft.com/office/officeart/2018/2/layout/IconCircleList"/>
    <dgm:cxn modelId="{33C02E66-CD1B-4BD0-9F88-EBF156CEB00C}" type="presParOf" srcId="{42B4D7A1-B996-4512-9B6C-71625D90711A}" destId="{29F1A990-C451-4870-8205-AE8828E1E8D2}" srcOrd="4" destOrd="0" presId="urn:microsoft.com/office/officeart/2018/2/layout/IconCircleList"/>
    <dgm:cxn modelId="{025A92A3-E7F8-487F-8F5E-70F636D5974C}" type="presParOf" srcId="{29F1A990-C451-4870-8205-AE8828E1E8D2}" destId="{3FD06814-408C-41A6-B054-6F9F31A9453B}" srcOrd="0" destOrd="0" presId="urn:microsoft.com/office/officeart/2018/2/layout/IconCircleList"/>
    <dgm:cxn modelId="{D3B1C664-1B78-4275-9B3F-F154732CFD07}" type="presParOf" srcId="{29F1A990-C451-4870-8205-AE8828E1E8D2}" destId="{017C3CED-6071-4D94-B927-0025386514EB}" srcOrd="1" destOrd="0" presId="urn:microsoft.com/office/officeart/2018/2/layout/IconCircleList"/>
    <dgm:cxn modelId="{68F9AF5A-4F69-4714-8AA9-1395B476C1AE}" type="presParOf" srcId="{29F1A990-C451-4870-8205-AE8828E1E8D2}" destId="{7B74F0D8-C709-4D90-B875-9992D23B2E27}" srcOrd="2" destOrd="0" presId="urn:microsoft.com/office/officeart/2018/2/layout/IconCircleList"/>
    <dgm:cxn modelId="{F14AFB19-F087-48A9-B910-E1A28B974B0E}" type="presParOf" srcId="{29F1A990-C451-4870-8205-AE8828E1E8D2}" destId="{03B1F379-CFE8-4D3D-8F52-9003ED153C07}" srcOrd="3" destOrd="0" presId="urn:microsoft.com/office/officeart/2018/2/layout/IconCircleList"/>
    <dgm:cxn modelId="{6B21C5F2-127F-400F-B8C5-5DBBD4242785}" type="presParOf" srcId="{42B4D7A1-B996-4512-9B6C-71625D90711A}" destId="{257E8AC9-9293-471A-B2A0-6F0FD4AE604D}" srcOrd="5" destOrd="0" presId="urn:microsoft.com/office/officeart/2018/2/layout/IconCircleList"/>
    <dgm:cxn modelId="{3AE8E9B8-640F-46D0-8C81-151428122552}" type="presParOf" srcId="{42B4D7A1-B996-4512-9B6C-71625D90711A}" destId="{7F998CE3-E634-4BA3-9995-479A1D78E6E6}" srcOrd="6" destOrd="0" presId="urn:microsoft.com/office/officeart/2018/2/layout/IconCircleList"/>
    <dgm:cxn modelId="{AA035806-7E60-460A-8182-CCA176CFBCE8}" type="presParOf" srcId="{7F998CE3-E634-4BA3-9995-479A1D78E6E6}" destId="{46105591-3024-4C37-BB05-CFE130BB3C15}" srcOrd="0" destOrd="0" presId="urn:microsoft.com/office/officeart/2018/2/layout/IconCircleList"/>
    <dgm:cxn modelId="{C1F2696E-9801-4F56-9E44-F58253A33B2A}" type="presParOf" srcId="{7F998CE3-E634-4BA3-9995-479A1D78E6E6}" destId="{7B4E5D6C-95D8-4FD9-B841-6CE02D1ED690}" srcOrd="1" destOrd="0" presId="urn:microsoft.com/office/officeart/2018/2/layout/IconCircleList"/>
    <dgm:cxn modelId="{24C80EAA-350D-4437-BBE0-E4668D935CD4}" type="presParOf" srcId="{7F998CE3-E634-4BA3-9995-479A1D78E6E6}" destId="{D8C3786E-045C-46FF-8B51-DEF99F14584B}" srcOrd="2" destOrd="0" presId="urn:microsoft.com/office/officeart/2018/2/layout/IconCircleList"/>
    <dgm:cxn modelId="{442102FE-9201-44C4-96E8-55485BA598AA}" type="presParOf" srcId="{7F998CE3-E634-4BA3-9995-479A1D78E6E6}" destId="{D210C72E-B573-4FFD-AF56-4BA4CD52DA56}" srcOrd="3" destOrd="0" presId="urn:microsoft.com/office/officeart/2018/2/layout/IconCircleList"/>
    <dgm:cxn modelId="{6AC077E5-B967-404E-83AE-DA58EF67C8F5}" type="presParOf" srcId="{42B4D7A1-B996-4512-9B6C-71625D90711A}" destId="{F72BA78B-94B0-41E4-B950-DD274DC5A68E}" srcOrd="7" destOrd="0" presId="urn:microsoft.com/office/officeart/2018/2/layout/IconCircleList"/>
    <dgm:cxn modelId="{2E975861-1FBC-4461-990F-1966979B19EF}" type="presParOf" srcId="{42B4D7A1-B996-4512-9B6C-71625D90711A}" destId="{F942986D-235D-489A-9F08-C04D34FC7284}" srcOrd="8" destOrd="0" presId="urn:microsoft.com/office/officeart/2018/2/layout/IconCircleList"/>
    <dgm:cxn modelId="{68793213-E13C-44E9-9D3F-51F8AE1735F2}" type="presParOf" srcId="{F942986D-235D-489A-9F08-C04D34FC7284}" destId="{7FDD07FF-5794-49AE-BA86-B65163F212EA}" srcOrd="0" destOrd="0" presId="urn:microsoft.com/office/officeart/2018/2/layout/IconCircleList"/>
    <dgm:cxn modelId="{2570CBCD-8D16-4EAE-99E0-DCDA56FD3803}" type="presParOf" srcId="{F942986D-235D-489A-9F08-C04D34FC7284}" destId="{D0AA530C-5297-4059-AA9D-38F4F9142FC5}" srcOrd="1" destOrd="0" presId="urn:microsoft.com/office/officeart/2018/2/layout/IconCircleList"/>
    <dgm:cxn modelId="{0E1F7AA6-6219-4203-82E3-471F4A371D97}" type="presParOf" srcId="{F942986D-235D-489A-9F08-C04D34FC7284}" destId="{A9632D14-689B-4D75-AF0F-46509B571DD6}" srcOrd="2" destOrd="0" presId="urn:microsoft.com/office/officeart/2018/2/layout/IconCircleList"/>
    <dgm:cxn modelId="{99AEBCD3-72A7-4D4B-B287-0F18C868D696}" type="presParOf" srcId="{F942986D-235D-489A-9F08-C04D34FC7284}" destId="{64CC2C04-2E52-4B6A-957C-A448917838D2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7003E78-8F0B-48C1-9E5C-E5BFBC6B9A65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15A37A54-6A36-4841-9159-799DFC28C966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dirty="0"/>
            <a:t>The machine consists of  ‘n’ number of containers which consists of different types of food items in it.</a:t>
          </a:r>
          <a:endParaRPr lang="en-US" dirty="0"/>
        </a:p>
      </dgm:t>
    </dgm:pt>
    <dgm:pt modelId="{167F1B3B-2BF4-42CE-8003-F9423237D6FA}" type="parTrans" cxnId="{550AFA3A-5B63-4937-A055-FB99ABA3E516}">
      <dgm:prSet/>
      <dgm:spPr/>
      <dgm:t>
        <a:bodyPr/>
        <a:lstStyle/>
        <a:p>
          <a:endParaRPr lang="en-US"/>
        </a:p>
      </dgm:t>
    </dgm:pt>
    <dgm:pt modelId="{BE236628-85DD-4186-88FC-EBC17C52A21C}" type="sibTrans" cxnId="{550AFA3A-5B63-4937-A055-FB99ABA3E516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1B15EE59-3DC5-4EDD-87EC-630A209B370A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dirty="0"/>
            <a:t>The cooked food is filled in the containers.</a:t>
          </a:r>
          <a:endParaRPr lang="en-US" dirty="0"/>
        </a:p>
      </dgm:t>
    </dgm:pt>
    <dgm:pt modelId="{08573F6C-00FE-47E5-BD1C-63458A302533}" type="parTrans" cxnId="{62BDD177-D16B-43C0-B1B9-438026AC5C8E}">
      <dgm:prSet/>
      <dgm:spPr/>
      <dgm:t>
        <a:bodyPr/>
        <a:lstStyle/>
        <a:p>
          <a:endParaRPr lang="en-US"/>
        </a:p>
      </dgm:t>
    </dgm:pt>
    <dgm:pt modelId="{E5F68FB3-6C91-478B-BAE6-0A58B7E19429}" type="sibTrans" cxnId="{62BDD177-D16B-43C0-B1B9-438026AC5C8E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C0096482-00E7-46FD-B9B1-5B419D85E732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dirty="0"/>
            <a:t>Every container has a separate IR scanners to decrease the time consumption.</a:t>
          </a:r>
          <a:endParaRPr lang="en-US" dirty="0"/>
        </a:p>
      </dgm:t>
    </dgm:pt>
    <dgm:pt modelId="{011949D8-4CC3-4D34-B865-25224BEFB3B5}" type="parTrans" cxnId="{EB681652-153E-4762-886D-7A704E72F4F9}">
      <dgm:prSet/>
      <dgm:spPr/>
      <dgm:t>
        <a:bodyPr/>
        <a:lstStyle/>
        <a:p>
          <a:endParaRPr lang="en-US"/>
        </a:p>
      </dgm:t>
    </dgm:pt>
    <dgm:pt modelId="{5A5D821A-903A-4E9C-9D6C-AE9800C39292}" type="sibTrans" cxnId="{EB681652-153E-4762-886D-7A704E72F4F9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020866B8-5A73-46DF-B7D0-CA06BB6D85D2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dirty="0"/>
            <a:t>IR scanner scans the barcode on the ID card.</a:t>
          </a:r>
          <a:endParaRPr lang="en-US" dirty="0"/>
        </a:p>
      </dgm:t>
    </dgm:pt>
    <dgm:pt modelId="{1CB3E8AF-1035-4B52-BF79-3C8584ADA7C7}" type="parTrans" cxnId="{CF6AD2CF-B410-4521-B7FF-633F29E474B4}">
      <dgm:prSet/>
      <dgm:spPr/>
      <dgm:t>
        <a:bodyPr/>
        <a:lstStyle/>
        <a:p>
          <a:endParaRPr lang="en-US"/>
        </a:p>
      </dgm:t>
    </dgm:pt>
    <dgm:pt modelId="{77D7BCC7-F4B3-4B13-8F9D-AE0C9701EBF5}" type="sibTrans" cxnId="{CF6AD2CF-B410-4521-B7FF-633F29E474B4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ABD6CF5F-7866-4B8A-8B65-20118EAB84C4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dirty="0"/>
            <a:t>This machine works on Arduino –UNO.</a:t>
          </a:r>
          <a:endParaRPr lang="en-US" dirty="0"/>
        </a:p>
      </dgm:t>
    </dgm:pt>
    <dgm:pt modelId="{0955A8A5-D2DD-4A32-AF6D-0FCAE7523249}" type="parTrans" cxnId="{7D5A09A2-871D-43AE-B1E1-483C484ADD04}">
      <dgm:prSet/>
      <dgm:spPr/>
      <dgm:t>
        <a:bodyPr/>
        <a:lstStyle/>
        <a:p>
          <a:endParaRPr lang="en-US"/>
        </a:p>
      </dgm:t>
    </dgm:pt>
    <dgm:pt modelId="{0307C284-2ACE-4842-8B62-A3A56162CEAE}" type="sibTrans" cxnId="{7D5A09A2-871D-43AE-B1E1-483C484ADD04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5EC45960-98F5-4107-8DC5-82552827D72C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dirty="0"/>
            <a:t>A program is dumped into the Arduino such that the food will be served only when the card has sufficient money for the selected item.</a:t>
          </a:r>
          <a:endParaRPr lang="en-US" dirty="0"/>
        </a:p>
      </dgm:t>
    </dgm:pt>
    <dgm:pt modelId="{B602E973-81CF-416A-8141-7DA6F2C0043D}" type="parTrans" cxnId="{E47C8C5B-6DB1-4A7E-963D-66185AFCCF6C}">
      <dgm:prSet/>
      <dgm:spPr/>
      <dgm:t>
        <a:bodyPr/>
        <a:lstStyle/>
        <a:p>
          <a:endParaRPr lang="en-US"/>
        </a:p>
      </dgm:t>
    </dgm:pt>
    <dgm:pt modelId="{567D6B83-243B-4454-B154-E4711C1DA932}" type="sibTrans" cxnId="{E47C8C5B-6DB1-4A7E-963D-66185AFCCF6C}">
      <dgm:prSet/>
      <dgm:spPr/>
      <dgm:t>
        <a:bodyPr/>
        <a:lstStyle/>
        <a:p>
          <a:endParaRPr lang="en-US"/>
        </a:p>
      </dgm:t>
    </dgm:pt>
    <dgm:pt modelId="{886ED9D2-9C2F-40E7-8C55-2CAD65C3312A}" type="pres">
      <dgm:prSet presAssocID="{D7003E78-8F0B-48C1-9E5C-E5BFBC6B9A65}" presName="root" presStyleCnt="0">
        <dgm:presLayoutVars>
          <dgm:dir/>
          <dgm:resizeHandles val="exact"/>
        </dgm:presLayoutVars>
      </dgm:prSet>
      <dgm:spPr/>
    </dgm:pt>
    <dgm:pt modelId="{D323B972-0262-4CCC-971B-A4D13094ED98}" type="pres">
      <dgm:prSet presAssocID="{D7003E78-8F0B-48C1-9E5C-E5BFBC6B9A65}" presName="container" presStyleCnt="0">
        <dgm:presLayoutVars>
          <dgm:dir/>
          <dgm:resizeHandles val="exact"/>
        </dgm:presLayoutVars>
      </dgm:prSet>
      <dgm:spPr/>
    </dgm:pt>
    <dgm:pt modelId="{87B070E0-C42E-412B-A0C6-3F78654AF65E}" type="pres">
      <dgm:prSet presAssocID="{15A37A54-6A36-4841-9159-799DFC28C966}" presName="compNode" presStyleCnt="0"/>
      <dgm:spPr/>
    </dgm:pt>
    <dgm:pt modelId="{C44B4077-CE9C-4B32-9869-4C410B0DA0D4}" type="pres">
      <dgm:prSet presAssocID="{15A37A54-6A36-4841-9159-799DFC28C966}" presName="iconBgRect" presStyleLbl="bgShp" presStyleIdx="0" presStyleCnt="6"/>
      <dgm:spPr/>
    </dgm:pt>
    <dgm:pt modelId="{64EB87A7-4317-4C90-AAE1-BBF63EF0F2C3}" type="pres">
      <dgm:prSet presAssocID="{15A37A54-6A36-4841-9159-799DFC28C966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vocado"/>
        </a:ext>
      </dgm:extLst>
    </dgm:pt>
    <dgm:pt modelId="{6EE6E78C-9035-4129-81A7-989B3082D052}" type="pres">
      <dgm:prSet presAssocID="{15A37A54-6A36-4841-9159-799DFC28C966}" presName="spaceRect" presStyleCnt="0"/>
      <dgm:spPr/>
    </dgm:pt>
    <dgm:pt modelId="{61EFC959-5E19-4A8D-B2CA-841AC94E9AD3}" type="pres">
      <dgm:prSet presAssocID="{15A37A54-6A36-4841-9159-799DFC28C966}" presName="textRect" presStyleLbl="revTx" presStyleIdx="0" presStyleCnt="6">
        <dgm:presLayoutVars>
          <dgm:chMax val="1"/>
          <dgm:chPref val="1"/>
        </dgm:presLayoutVars>
      </dgm:prSet>
      <dgm:spPr/>
    </dgm:pt>
    <dgm:pt modelId="{49C95858-A416-424B-B8E5-08D715D8BD19}" type="pres">
      <dgm:prSet presAssocID="{BE236628-85DD-4186-88FC-EBC17C52A21C}" presName="sibTrans" presStyleLbl="sibTrans2D1" presStyleIdx="0" presStyleCnt="0"/>
      <dgm:spPr/>
    </dgm:pt>
    <dgm:pt modelId="{3D60C506-ED43-470B-9429-B4F502184854}" type="pres">
      <dgm:prSet presAssocID="{1B15EE59-3DC5-4EDD-87EC-630A209B370A}" presName="compNode" presStyleCnt="0"/>
      <dgm:spPr/>
    </dgm:pt>
    <dgm:pt modelId="{D5705F92-1DD2-4C13-A7EC-B8EFF7B08C0F}" type="pres">
      <dgm:prSet presAssocID="{1B15EE59-3DC5-4EDD-87EC-630A209B370A}" presName="iconBgRect" presStyleLbl="bgShp" presStyleIdx="1" presStyleCnt="6"/>
      <dgm:spPr/>
    </dgm:pt>
    <dgm:pt modelId="{85553112-E738-4AB3-8FD3-3B3DAD98D88B}" type="pres">
      <dgm:prSet presAssocID="{1B15EE59-3DC5-4EDD-87EC-630A209B370A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oked Turkey"/>
        </a:ext>
      </dgm:extLst>
    </dgm:pt>
    <dgm:pt modelId="{098FF185-8DE1-498E-8D70-07C40555D400}" type="pres">
      <dgm:prSet presAssocID="{1B15EE59-3DC5-4EDD-87EC-630A209B370A}" presName="spaceRect" presStyleCnt="0"/>
      <dgm:spPr/>
    </dgm:pt>
    <dgm:pt modelId="{21B00608-9EA9-460A-A30D-043D67E9641C}" type="pres">
      <dgm:prSet presAssocID="{1B15EE59-3DC5-4EDD-87EC-630A209B370A}" presName="textRect" presStyleLbl="revTx" presStyleIdx="1" presStyleCnt="6">
        <dgm:presLayoutVars>
          <dgm:chMax val="1"/>
          <dgm:chPref val="1"/>
        </dgm:presLayoutVars>
      </dgm:prSet>
      <dgm:spPr/>
    </dgm:pt>
    <dgm:pt modelId="{C2481C97-EE8E-4A26-BB3C-E66108E3B444}" type="pres">
      <dgm:prSet presAssocID="{E5F68FB3-6C91-478B-BAE6-0A58B7E19429}" presName="sibTrans" presStyleLbl="sibTrans2D1" presStyleIdx="0" presStyleCnt="0"/>
      <dgm:spPr/>
    </dgm:pt>
    <dgm:pt modelId="{23773D37-1128-46F0-BEDC-328145C9C9C8}" type="pres">
      <dgm:prSet presAssocID="{C0096482-00E7-46FD-B9B1-5B419D85E732}" presName="compNode" presStyleCnt="0"/>
      <dgm:spPr/>
    </dgm:pt>
    <dgm:pt modelId="{BEC0CF11-9E31-4ABB-8776-439686765988}" type="pres">
      <dgm:prSet presAssocID="{C0096482-00E7-46FD-B9B1-5B419D85E732}" presName="iconBgRect" presStyleLbl="bgShp" presStyleIdx="2" presStyleCnt="6"/>
      <dgm:spPr/>
    </dgm:pt>
    <dgm:pt modelId="{CCE3E965-57C1-4386-B805-D51F655FA5F6}" type="pres">
      <dgm:prSet presAssocID="{C0096482-00E7-46FD-B9B1-5B419D85E732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sconnected"/>
        </a:ext>
      </dgm:extLst>
    </dgm:pt>
    <dgm:pt modelId="{B68BCED7-E01C-45B4-9BE5-52A2076AC0D2}" type="pres">
      <dgm:prSet presAssocID="{C0096482-00E7-46FD-B9B1-5B419D85E732}" presName="spaceRect" presStyleCnt="0"/>
      <dgm:spPr/>
    </dgm:pt>
    <dgm:pt modelId="{1A0E064E-0518-4613-AC1B-150A50515544}" type="pres">
      <dgm:prSet presAssocID="{C0096482-00E7-46FD-B9B1-5B419D85E732}" presName="textRect" presStyleLbl="revTx" presStyleIdx="2" presStyleCnt="6">
        <dgm:presLayoutVars>
          <dgm:chMax val="1"/>
          <dgm:chPref val="1"/>
        </dgm:presLayoutVars>
      </dgm:prSet>
      <dgm:spPr/>
    </dgm:pt>
    <dgm:pt modelId="{8659704A-B935-4EA1-8640-40716D569A12}" type="pres">
      <dgm:prSet presAssocID="{5A5D821A-903A-4E9C-9D6C-AE9800C39292}" presName="sibTrans" presStyleLbl="sibTrans2D1" presStyleIdx="0" presStyleCnt="0"/>
      <dgm:spPr/>
    </dgm:pt>
    <dgm:pt modelId="{50344E66-1594-45CA-A513-1E4B24BA46EE}" type="pres">
      <dgm:prSet presAssocID="{020866B8-5A73-46DF-B7D0-CA06BB6D85D2}" presName="compNode" presStyleCnt="0"/>
      <dgm:spPr/>
    </dgm:pt>
    <dgm:pt modelId="{6F31C14A-7F5C-45BD-9DD4-892E5FBCC7A1}" type="pres">
      <dgm:prSet presAssocID="{020866B8-5A73-46DF-B7D0-CA06BB6D85D2}" presName="iconBgRect" presStyleLbl="bgShp" presStyleIdx="3" presStyleCnt="6"/>
      <dgm:spPr/>
    </dgm:pt>
    <dgm:pt modelId="{C8DF1F81-0D06-4E97-893C-6678FA442869}" type="pres">
      <dgm:prSet presAssocID="{020866B8-5A73-46DF-B7D0-CA06BB6D85D2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canner"/>
        </a:ext>
      </dgm:extLst>
    </dgm:pt>
    <dgm:pt modelId="{21971988-A56F-4CC7-82E3-5B9146F396A8}" type="pres">
      <dgm:prSet presAssocID="{020866B8-5A73-46DF-B7D0-CA06BB6D85D2}" presName="spaceRect" presStyleCnt="0"/>
      <dgm:spPr/>
    </dgm:pt>
    <dgm:pt modelId="{5DCA2FC6-CD3F-43AD-BD43-02F599100E62}" type="pres">
      <dgm:prSet presAssocID="{020866B8-5A73-46DF-B7D0-CA06BB6D85D2}" presName="textRect" presStyleLbl="revTx" presStyleIdx="3" presStyleCnt="6">
        <dgm:presLayoutVars>
          <dgm:chMax val="1"/>
          <dgm:chPref val="1"/>
        </dgm:presLayoutVars>
      </dgm:prSet>
      <dgm:spPr/>
    </dgm:pt>
    <dgm:pt modelId="{D1882424-82E5-4F28-B0F8-223061EF6D37}" type="pres">
      <dgm:prSet presAssocID="{77D7BCC7-F4B3-4B13-8F9D-AE0C9701EBF5}" presName="sibTrans" presStyleLbl="sibTrans2D1" presStyleIdx="0" presStyleCnt="0"/>
      <dgm:spPr/>
    </dgm:pt>
    <dgm:pt modelId="{29FC31AE-AAED-4645-8BF8-CD5F74EEF2A7}" type="pres">
      <dgm:prSet presAssocID="{ABD6CF5F-7866-4B8A-8B65-20118EAB84C4}" presName="compNode" presStyleCnt="0"/>
      <dgm:spPr/>
    </dgm:pt>
    <dgm:pt modelId="{588481C9-BAFC-453A-8253-243F27072E83}" type="pres">
      <dgm:prSet presAssocID="{ABD6CF5F-7866-4B8A-8B65-20118EAB84C4}" presName="iconBgRect" presStyleLbl="bgShp" presStyleIdx="4" presStyleCnt="6"/>
      <dgm:spPr/>
    </dgm:pt>
    <dgm:pt modelId="{8142633E-2D3B-40F3-AA19-3F169B7A14FF}" type="pres">
      <dgm:prSet presAssocID="{ABD6CF5F-7866-4B8A-8B65-20118EAB84C4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0045425A-B5CB-4527-9E45-4DC31A97D083}" type="pres">
      <dgm:prSet presAssocID="{ABD6CF5F-7866-4B8A-8B65-20118EAB84C4}" presName="spaceRect" presStyleCnt="0"/>
      <dgm:spPr/>
    </dgm:pt>
    <dgm:pt modelId="{6342BB62-5C23-4ABC-A5B6-766D049AA428}" type="pres">
      <dgm:prSet presAssocID="{ABD6CF5F-7866-4B8A-8B65-20118EAB84C4}" presName="textRect" presStyleLbl="revTx" presStyleIdx="4" presStyleCnt="6">
        <dgm:presLayoutVars>
          <dgm:chMax val="1"/>
          <dgm:chPref val="1"/>
        </dgm:presLayoutVars>
      </dgm:prSet>
      <dgm:spPr/>
    </dgm:pt>
    <dgm:pt modelId="{96E828DE-E0F6-4F4D-8722-6CC10992CB0C}" type="pres">
      <dgm:prSet presAssocID="{0307C284-2ACE-4842-8B62-A3A56162CEAE}" presName="sibTrans" presStyleLbl="sibTrans2D1" presStyleIdx="0" presStyleCnt="0"/>
      <dgm:spPr/>
    </dgm:pt>
    <dgm:pt modelId="{83B0548E-2A41-44EE-ABE1-7E1B600724BF}" type="pres">
      <dgm:prSet presAssocID="{5EC45960-98F5-4107-8DC5-82552827D72C}" presName="compNode" presStyleCnt="0"/>
      <dgm:spPr/>
    </dgm:pt>
    <dgm:pt modelId="{E524FE10-8384-4F0B-891F-2A7DC7F89EAB}" type="pres">
      <dgm:prSet presAssocID="{5EC45960-98F5-4107-8DC5-82552827D72C}" presName="iconBgRect" presStyleLbl="bgShp" presStyleIdx="5" presStyleCnt="6"/>
      <dgm:spPr/>
    </dgm:pt>
    <dgm:pt modelId="{3A0D381A-2D37-4CD5-BBE6-38E3373B406C}" type="pres">
      <dgm:prSet presAssocID="{5EC45960-98F5-4107-8DC5-82552827D72C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poon"/>
        </a:ext>
      </dgm:extLst>
    </dgm:pt>
    <dgm:pt modelId="{CB85CBEF-F7EC-466F-BED5-E0BEFE5AE1E4}" type="pres">
      <dgm:prSet presAssocID="{5EC45960-98F5-4107-8DC5-82552827D72C}" presName="spaceRect" presStyleCnt="0"/>
      <dgm:spPr/>
    </dgm:pt>
    <dgm:pt modelId="{7560ECB7-1183-40BF-AA49-77D2EA747B1D}" type="pres">
      <dgm:prSet presAssocID="{5EC45960-98F5-4107-8DC5-82552827D72C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D9BF6D1A-AE1D-45B6-AB0F-146D96BC0D67}" type="presOf" srcId="{ABD6CF5F-7866-4B8A-8B65-20118EAB84C4}" destId="{6342BB62-5C23-4ABC-A5B6-766D049AA428}" srcOrd="0" destOrd="0" presId="urn:microsoft.com/office/officeart/2018/2/layout/IconCircleList"/>
    <dgm:cxn modelId="{0C7C321C-44D5-48A9-9047-8DCDA7BD1BD7}" type="presOf" srcId="{BE236628-85DD-4186-88FC-EBC17C52A21C}" destId="{49C95858-A416-424B-B8E5-08D715D8BD19}" srcOrd="0" destOrd="0" presId="urn:microsoft.com/office/officeart/2018/2/layout/IconCircleList"/>
    <dgm:cxn modelId="{A6270D1E-CAEC-4554-8078-AB0853BA4262}" type="presOf" srcId="{5EC45960-98F5-4107-8DC5-82552827D72C}" destId="{7560ECB7-1183-40BF-AA49-77D2EA747B1D}" srcOrd="0" destOrd="0" presId="urn:microsoft.com/office/officeart/2018/2/layout/IconCircleList"/>
    <dgm:cxn modelId="{0A3BEF20-20DB-42F5-B44C-A5FC87B554AE}" type="presOf" srcId="{5A5D821A-903A-4E9C-9D6C-AE9800C39292}" destId="{8659704A-B935-4EA1-8640-40716D569A12}" srcOrd="0" destOrd="0" presId="urn:microsoft.com/office/officeart/2018/2/layout/IconCircleList"/>
    <dgm:cxn modelId="{550AFA3A-5B63-4937-A055-FB99ABA3E516}" srcId="{D7003E78-8F0B-48C1-9E5C-E5BFBC6B9A65}" destId="{15A37A54-6A36-4841-9159-799DFC28C966}" srcOrd="0" destOrd="0" parTransId="{167F1B3B-2BF4-42CE-8003-F9423237D6FA}" sibTransId="{BE236628-85DD-4186-88FC-EBC17C52A21C}"/>
    <dgm:cxn modelId="{E47C8C5B-6DB1-4A7E-963D-66185AFCCF6C}" srcId="{D7003E78-8F0B-48C1-9E5C-E5BFBC6B9A65}" destId="{5EC45960-98F5-4107-8DC5-82552827D72C}" srcOrd="5" destOrd="0" parTransId="{B602E973-81CF-416A-8141-7DA6F2C0043D}" sibTransId="{567D6B83-243B-4454-B154-E4711C1DA932}"/>
    <dgm:cxn modelId="{3941DD43-0DA7-41F3-9264-4A56B9EE5F98}" type="presOf" srcId="{E5F68FB3-6C91-478B-BAE6-0A58B7E19429}" destId="{C2481C97-EE8E-4A26-BB3C-E66108E3B444}" srcOrd="0" destOrd="0" presId="urn:microsoft.com/office/officeart/2018/2/layout/IconCircleList"/>
    <dgm:cxn modelId="{EB681652-153E-4762-886D-7A704E72F4F9}" srcId="{D7003E78-8F0B-48C1-9E5C-E5BFBC6B9A65}" destId="{C0096482-00E7-46FD-B9B1-5B419D85E732}" srcOrd="2" destOrd="0" parTransId="{011949D8-4CC3-4D34-B865-25224BEFB3B5}" sibTransId="{5A5D821A-903A-4E9C-9D6C-AE9800C39292}"/>
    <dgm:cxn modelId="{A74E0F57-FA01-4176-B564-17078BF14177}" type="presOf" srcId="{D7003E78-8F0B-48C1-9E5C-E5BFBC6B9A65}" destId="{886ED9D2-9C2F-40E7-8C55-2CAD65C3312A}" srcOrd="0" destOrd="0" presId="urn:microsoft.com/office/officeart/2018/2/layout/IconCircleList"/>
    <dgm:cxn modelId="{62BDD177-D16B-43C0-B1B9-438026AC5C8E}" srcId="{D7003E78-8F0B-48C1-9E5C-E5BFBC6B9A65}" destId="{1B15EE59-3DC5-4EDD-87EC-630A209B370A}" srcOrd="1" destOrd="0" parTransId="{08573F6C-00FE-47E5-BD1C-63458A302533}" sibTransId="{E5F68FB3-6C91-478B-BAE6-0A58B7E19429}"/>
    <dgm:cxn modelId="{BC99A689-D413-4461-B2F6-0ACE6343993D}" type="presOf" srcId="{020866B8-5A73-46DF-B7D0-CA06BB6D85D2}" destId="{5DCA2FC6-CD3F-43AD-BD43-02F599100E62}" srcOrd="0" destOrd="0" presId="urn:microsoft.com/office/officeart/2018/2/layout/IconCircleList"/>
    <dgm:cxn modelId="{DC0C6990-202D-44B1-A38A-041FFA1BB0ED}" type="presOf" srcId="{15A37A54-6A36-4841-9159-799DFC28C966}" destId="{61EFC959-5E19-4A8D-B2CA-841AC94E9AD3}" srcOrd="0" destOrd="0" presId="urn:microsoft.com/office/officeart/2018/2/layout/IconCircleList"/>
    <dgm:cxn modelId="{7D5A09A2-871D-43AE-B1E1-483C484ADD04}" srcId="{D7003E78-8F0B-48C1-9E5C-E5BFBC6B9A65}" destId="{ABD6CF5F-7866-4B8A-8B65-20118EAB84C4}" srcOrd="4" destOrd="0" parTransId="{0955A8A5-D2DD-4A32-AF6D-0FCAE7523249}" sibTransId="{0307C284-2ACE-4842-8B62-A3A56162CEAE}"/>
    <dgm:cxn modelId="{6778B6AC-158B-48FA-A764-45E723012EAE}" type="presOf" srcId="{77D7BCC7-F4B3-4B13-8F9D-AE0C9701EBF5}" destId="{D1882424-82E5-4F28-B0F8-223061EF6D37}" srcOrd="0" destOrd="0" presId="urn:microsoft.com/office/officeart/2018/2/layout/IconCircleList"/>
    <dgm:cxn modelId="{34D120B5-32DB-4242-AC09-DCF56E732F47}" type="presOf" srcId="{1B15EE59-3DC5-4EDD-87EC-630A209B370A}" destId="{21B00608-9EA9-460A-A30D-043D67E9641C}" srcOrd="0" destOrd="0" presId="urn:microsoft.com/office/officeart/2018/2/layout/IconCircleList"/>
    <dgm:cxn modelId="{575DC8CF-6E89-407D-862E-EB0931473090}" type="presOf" srcId="{0307C284-2ACE-4842-8B62-A3A56162CEAE}" destId="{96E828DE-E0F6-4F4D-8722-6CC10992CB0C}" srcOrd="0" destOrd="0" presId="urn:microsoft.com/office/officeart/2018/2/layout/IconCircleList"/>
    <dgm:cxn modelId="{CF6AD2CF-B410-4521-B7FF-633F29E474B4}" srcId="{D7003E78-8F0B-48C1-9E5C-E5BFBC6B9A65}" destId="{020866B8-5A73-46DF-B7D0-CA06BB6D85D2}" srcOrd="3" destOrd="0" parTransId="{1CB3E8AF-1035-4B52-BF79-3C8584ADA7C7}" sibTransId="{77D7BCC7-F4B3-4B13-8F9D-AE0C9701EBF5}"/>
    <dgm:cxn modelId="{431D01EF-0B49-48C6-8893-021455663AFE}" type="presOf" srcId="{C0096482-00E7-46FD-B9B1-5B419D85E732}" destId="{1A0E064E-0518-4613-AC1B-150A50515544}" srcOrd="0" destOrd="0" presId="urn:microsoft.com/office/officeart/2018/2/layout/IconCircleList"/>
    <dgm:cxn modelId="{3AE2980D-3F3E-45E2-9BB4-ACEFE28CB278}" type="presParOf" srcId="{886ED9D2-9C2F-40E7-8C55-2CAD65C3312A}" destId="{D323B972-0262-4CCC-971B-A4D13094ED98}" srcOrd="0" destOrd="0" presId="urn:microsoft.com/office/officeart/2018/2/layout/IconCircleList"/>
    <dgm:cxn modelId="{940C9EEF-6174-4B30-92FF-7423393D03FA}" type="presParOf" srcId="{D323B972-0262-4CCC-971B-A4D13094ED98}" destId="{87B070E0-C42E-412B-A0C6-3F78654AF65E}" srcOrd="0" destOrd="0" presId="urn:microsoft.com/office/officeart/2018/2/layout/IconCircleList"/>
    <dgm:cxn modelId="{A7471BAD-1B26-4A4E-BF64-7068F88BCDBD}" type="presParOf" srcId="{87B070E0-C42E-412B-A0C6-3F78654AF65E}" destId="{C44B4077-CE9C-4B32-9869-4C410B0DA0D4}" srcOrd="0" destOrd="0" presId="urn:microsoft.com/office/officeart/2018/2/layout/IconCircleList"/>
    <dgm:cxn modelId="{4F0379BC-9842-4B4D-AE66-E333678E9F51}" type="presParOf" srcId="{87B070E0-C42E-412B-A0C6-3F78654AF65E}" destId="{64EB87A7-4317-4C90-AAE1-BBF63EF0F2C3}" srcOrd="1" destOrd="0" presId="urn:microsoft.com/office/officeart/2018/2/layout/IconCircleList"/>
    <dgm:cxn modelId="{DC71316F-03DF-4B1E-A909-CAA235225B54}" type="presParOf" srcId="{87B070E0-C42E-412B-A0C6-3F78654AF65E}" destId="{6EE6E78C-9035-4129-81A7-989B3082D052}" srcOrd="2" destOrd="0" presId="urn:microsoft.com/office/officeart/2018/2/layout/IconCircleList"/>
    <dgm:cxn modelId="{98A4AC7D-3E55-49DC-87AC-B31FE3CD00B6}" type="presParOf" srcId="{87B070E0-C42E-412B-A0C6-3F78654AF65E}" destId="{61EFC959-5E19-4A8D-B2CA-841AC94E9AD3}" srcOrd="3" destOrd="0" presId="urn:microsoft.com/office/officeart/2018/2/layout/IconCircleList"/>
    <dgm:cxn modelId="{398F9A12-37A3-4943-B35F-1ED31465DCBF}" type="presParOf" srcId="{D323B972-0262-4CCC-971B-A4D13094ED98}" destId="{49C95858-A416-424B-B8E5-08D715D8BD19}" srcOrd="1" destOrd="0" presId="urn:microsoft.com/office/officeart/2018/2/layout/IconCircleList"/>
    <dgm:cxn modelId="{61C15894-A848-4CBB-92E6-516EA6F25F8B}" type="presParOf" srcId="{D323B972-0262-4CCC-971B-A4D13094ED98}" destId="{3D60C506-ED43-470B-9429-B4F502184854}" srcOrd="2" destOrd="0" presId="urn:microsoft.com/office/officeart/2018/2/layout/IconCircleList"/>
    <dgm:cxn modelId="{CA81CF15-008A-4773-86DB-1BE96D0211A7}" type="presParOf" srcId="{3D60C506-ED43-470B-9429-B4F502184854}" destId="{D5705F92-1DD2-4C13-A7EC-B8EFF7B08C0F}" srcOrd="0" destOrd="0" presId="urn:microsoft.com/office/officeart/2018/2/layout/IconCircleList"/>
    <dgm:cxn modelId="{4A602E64-45C1-4905-AC15-946FEFB78EBC}" type="presParOf" srcId="{3D60C506-ED43-470B-9429-B4F502184854}" destId="{85553112-E738-4AB3-8FD3-3B3DAD98D88B}" srcOrd="1" destOrd="0" presId="urn:microsoft.com/office/officeart/2018/2/layout/IconCircleList"/>
    <dgm:cxn modelId="{2CC05C20-C00D-4C92-B66B-5B4CA87CF857}" type="presParOf" srcId="{3D60C506-ED43-470B-9429-B4F502184854}" destId="{098FF185-8DE1-498E-8D70-07C40555D400}" srcOrd="2" destOrd="0" presId="urn:microsoft.com/office/officeart/2018/2/layout/IconCircleList"/>
    <dgm:cxn modelId="{58D0AB8C-7708-4196-A5D0-4C4F84C07388}" type="presParOf" srcId="{3D60C506-ED43-470B-9429-B4F502184854}" destId="{21B00608-9EA9-460A-A30D-043D67E9641C}" srcOrd="3" destOrd="0" presId="urn:microsoft.com/office/officeart/2018/2/layout/IconCircleList"/>
    <dgm:cxn modelId="{EF643DFF-ACD3-4100-B8AD-17642F56921F}" type="presParOf" srcId="{D323B972-0262-4CCC-971B-A4D13094ED98}" destId="{C2481C97-EE8E-4A26-BB3C-E66108E3B444}" srcOrd="3" destOrd="0" presId="urn:microsoft.com/office/officeart/2018/2/layout/IconCircleList"/>
    <dgm:cxn modelId="{F5B3ADC8-9B82-41F7-935C-FAC4D456E839}" type="presParOf" srcId="{D323B972-0262-4CCC-971B-A4D13094ED98}" destId="{23773D37-1128-46F0-BEDC-328145C9C9C8}" srcOrd="4" destOrd="0" presId="urn:microsoft.com/office/officeart/2018/2/layout/IconCircleList"/>
    <dgm:cxn modelId="{DE0B7EE0-880D-4F5D-A4AC-BD3C9A4A9EE8}" type="presParOf" srcId="{23773D37-1128-46F0-BEDC-328145C9C9C8}" destId="{BEC0CF11-9E31-4ABB-8776-439686765988}" srcOrd="0" destOrd="0" presId="urn:microsoft.com/office/officeart/2018/2/layout/IconCircleList"/>
    <dgm:cxn modelId="{73EB2686-BF3C-4826-901E-297D2FDBC857}" type="presParOf" srcId="{23773D37-1128-46F0-BEDC-328145C9C9C8}" destId="{CCE3E965-57C1-4386-B805-D51F655FA5F6}" srcOrd="1" destOrd="0" presId="urn:microsoft.com/office/officeart/2018/2/layout/IconCircleList"/>
    <dgm:cxn modelId="{925328D8-4119-47CE-B8A5-0A31D2B26DB5}" type="presParOf" srcId="{23773D37-1128-46F0-BEDC-328145C9C9C8}" destId="{B68BCED7-E01C-45B4-9BE5-52A2076AC0D2}" srcOrd="2" destOrd="0" presId="urn:microsoft.com/office/officeart/2018/2/layout/IconCircleList"/>
    <dgm:cxn modelId="{C4FF19AC-8B82-4A6C-9A57-197BB766CB9A}" type="presParOf" srcId="{23773D37-1128-46F0-BEDC-328145C9C9C8}" destId="{1A0E064E-0518-4613-AC1B-150A50515544}" srcOrd="3" destOrd="0" presId="urn:microsoft.com/office/officeart/2018/2/layout/IconCircleList"/>
    <dgm:cxn modelId="{AFF652C2-55AD-4FBD-AACF-FB1724695CBF}" type="presParOf" srcId="{D323B972-0262-4CCC-971B-A4D13094ED98}" destId="{8659704A-B935-4EA1-8640-40716D569A12}" srcOrd="5" destOrd="0" presId="urn:microsoft.com/office/officeart/2018/2/layout/IconCircleList"/>
    <dgm:cxn modelId="{4F00E0B4-BF2E-4134-9B67-285001600F65}" type="presParOf" srcId="{D323B972-0262-4CCC-971B-A4D13094ED98}" destId="{50344E66-1594-45CA-A513-1E4B24BA46EE}" srcOrd="6" destOrd="0" presId="urn:microsoft.com/office/officeart/2018/2/layout/IconCircleList"/>
    <dgm:cxn modelId="{71B4B324-082D-496B-A8C9-F4C22691F7F3}" type="presParOf" srcId="{50344E66-1594-45CA-A513-1E4B24BA46EE}" destId="{6F31C14A-7F5C-45BD-9DD4-892E5FBCC7A1}" srcOrd="0" destOrd="0" presId="urn:microsoft.com/office/officeart/2018/2/layout/IconCircleList"/>
    <dgm:cxn modelId="{15B5781D-602B-4CDA-962B-4E74D6EB90BC}" type="presParOf" srcId="{50344E66-1594-45CA-A513-1E4B24BA46EE}" destId="{C8DF1F81-0D06-4E97-893C-6678FA442869}" srcOrd="1" destOrd="0" presId="urn:microsoft.com/office/officeart/2018/2/layout/IconCircleList"/>
    <dgm:cxn modelId="{4C790560-9C79-48FD-8624-0F6384299AAC}" type="presParOf" srcId="{50344E66-1594-45CA-A513-1E4B24BA46EE}" destId="{21971988-A56F-4CC7-82E3-5B9146F396A8}" srcOrd="2" destOrd="0" presId="urn:microsoft.com/office/officeart/2018/2/layout/IconCircleList"/>
    <dgm:cxn modelId="{89AA6CC9-637D-4D39-9456-6AE1535AAD83}" type="presParOf" srcId="{50344E66-1594-45CA-A513-1E4B24BA46EE}" destId="{5DCA2FC6-CD3F-43AD-BD43-02F599100E62}" srcOrd="3" destOrd="0" presId="urn:microsoft.com/office/officeart/2018/2/layout/IconCircleList"/>
    <dgm:cxn modelId="{F9EFBA9C-5987-449E-B97F-5751ED174A79}" type="presParOf" srcId="{D323B972-0262-4CCC-971B-A4D13094ED98}" destId="{D1882424-82E5-4F28-B0F8-223061EF6D37}" srcOrd="7" destOrd="0" presId="urn:microsoft.com/office/officeart/2018/2/layout/IconCircleList"/>
    <dgm:cxn modelId="{CEFE9D95-BCFA-4604-B9D0-A8BE1F30584D}" type="presParOf" srcId="{D323B972-0262-4CCC-971B-A4D13094ED98}" destId="{29FC31AE-AAED-4645-8BF8-CD5F74EEF2A7}" srcOrd="8" destOrd="0" presId="urn:microsoft.com/office/officeart/2018/2/layout/IconCircleList"/>
    <dgm:cxn modelId="{BBAD28A2-6485-4044-81E8-BEEB2FE0451D}" type="presParOf" srcId="{29FC31AE-AAED-4645-8BF8-CD5F74EEF2A7}" destId="{588481C9-BAFC-453A-8253-243F27072E83}" srcOrd="0" destOrd="0" presId="urn:microsoft.com/office/officeart/2018/2/layout/IconCircleList"/>
    <dgm:cxn modelId="{5B7D0A81-556E-47C6-8C72-22EA9256A32C}" type="presParOf" srcId="{29FC31AE-AAED-4645-8BF8-CD5F74EEF2A7}" destId="{8142633E-2D3B-40F3-AA19-3F169B7A14FF}" srcOrd="1" destOrd="0" presId="urn:microsoft.com/office/officeart/2018/2/layout/IconCircleList"/>
    <dgm:cxn modelId="{8DB4A3C0-411F-4EA7-83B0-D5D69385A110}" type="presParOf" srcId="{29FC31AE-AAED-4645-8BF8-CD5F74EEF2A7}" destId="{0045425A-B5CB-4527-9E45-4DC31A97D083}" srcOrd="2" destOrd="0" presId="urn:microsoft.com/office/officeart/2018/2/layout/IconCircleList"/>
    <dgm:cxn modelId="{8F0DA73E-1BA2-4B63-BB25-5A7D940486E0}" type="presParOf" srcId="{29FC31AE-AAED-4645-8BF8-CD5F74EEF2A7}" destId="{6342BB62-5C23-4ABC-A5B6-766D049AA428}" srcOrd="3" destOrd="0" presId="urn:microsoft.com/office/officeart/2018/2/layout/IconCircleList"/>
    <dgm:cxn modelId="{A198C9B9-2706-47E7-9E10-018E7BE86C12}" type="presParOf" srcId="{D323B972-0262-4CCC-971B-A4D13094ED98}" destId="{96E828DE-E0F6-4F4D-8722-6CC10992CB0C}" srcOrd="9" destOrd="0" presId="urn:microsoft.com/office/officeart/2018/2/layout/IconCircleList"/>
    <dgm:cxn modelId="{C47151EE-6C5F-44C9-9AB5-2E4C2C3E4D96}" type="presParOf" srcId="{D323B972-0262-4CCC-971B-A4D13094ED98}" destId="{83B0548E-2A41-44EE-ABE1-7E1B600724BF}" srcOrd="10" destOrd="0" presId="urn:microsoft.com/office/officeart/2018/2/layout/IconCircleList"/>
    <dgm:cxn modelId="{A05F57BA-3744-4276-954E-0EB0AF7CA5A2}" type="presParOf" srcId="{83B0548E-2A41-44EE-ABE1-7E1B600724BF}" destId="{E524FE10-8384-4F0B-891F-2A7DC7F89EAB}" srcOrd="0" destOrd="0" presId="urn:microsoft.com/office/officeart/2018/2/layout/IconCircleList"/>
    <dgm:cxn modelId="{6D08F291-4E07-48B5-A83F-B5CCBF42480A}" type="presParOf" srcId="{83B0548E-2A41-44EE-ABE1-7E1B600724BF}" destId="{3A0D381A-2D37-4CD5-BBE6-38E3373B406C}" srcOrd="1" destOrd="0" presId="urn:microsoft.com/office/officeart/2018/2/layout/IconCircleList"/>
    <dgm:cxn modelId="{01A1D74E-B926-4825-9993-4246F6B90435}" type="presParOf" srcId="{83B0548E-2A41-44EE-ABE1-7E1B600724BF}" destId="{CB85CBEF-F7EC-466F-BED5-E0BEFE5AE1E4}" srcOrd="2" destOrd="0" presId="urn:microsoft.com/office/officeart/2018/2/layout/IconCircleList"/>
    <dgm:cxn modelId="{A1796094-02A7-4383-9246-BD629DA6BAB3}" type="presParOf" srcId="{83B0548E-2A41-44EE-ABE1-7E1B600724BF}" destId="{7560ECB7-1183-40BF-AA49-77D2EA747B1D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38E93D8-40F6-4429-A6E3-5790885F7331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2AAB5A13-9642-4820-9267-B5C4008A9E81}">
      <dgm:prSet/>
      <dgm:spPr/>
      <dgm:t>
        <a:bodyPr/>
        <a:lstStyle/>
        <a:p>
          <a:r>
            <a:rPr lang="en-IN" dirty="0"/>
            <a:t>STEP 1: The one who wants a particular food item should approach the appropriate container.</a:t>
          </a:r>
          <a:endParaRPr lang="en-US" dirty="0"/>
        </a:p>
      </dgm:t>
    </dgm:pt>
    <dgm:pt modelId="{303F66BC-7FA1-4202-AB31-5D4356908602}" type="parTrans" cxnId="{06EAA98C-23E7-47D0-96FE-D28301E57516}">
      <dgm:prSet/>
      <dgm:spPr/>
      <dgm:t>
        <a:bodyPr/>
        <a:lstStyle/>
        <a:p>
          <a:endParaRPr lang="en-US"/>
        </a:p>
      </dgm:t>
    </dgm:pt>
    <dgm:pt modelId="{F8BEEA54-C0F5-4A28-A415-C348FA949808}" type="sibTrans" cxnId="{06EAA98C-23E7-47D0-96FE-D28301E57516}">
      <dgm:prSet/>
      <dgm:spPr/>
      <dgm:t>
        <a:bodyPr/>
        <a:lstStyle/>
        <a:p>
          <a:endParaRPr lang="en-US" dirty="0"/>
        </a:p>
      </dgm:t>
    </dgm:pt>
    <dgm:pt modelId="{FEBB6AE2-719F-47CB-AA24-550585E30F07}">
      <dgm:prSet/>
      <dgm:spPr/>
      <dgm:t>
        <a:bodyPr/>
        <a:lstStyle/>
        <a:p>
          <a:r>
            <a:rPr lang="en-IN" dirty="0"/>
            <a:t>STEP 2: One should place their card in the scanner slot . If their is sufficient money in their account then it shows ‘OK’ button.</a:t>
          </a:r>
          <a:endParaRPr lang="en-US" dirty="0"/>
        </a:p>
      </dgm:t>
    </dgm:pt>
    <dgm:pt modelId="{BC7C56E1-F6DA-4D4E-BC1B-D247CDD702F6}" type="parTrans" cxnId="{270A8E8D-8324-419A-8961-0D2549E388D3}">
      <dgm:prSet/>
      <dgm:spPr/>
      <dgm:t>
        <a:bodyPr/>
        <a:lstStyle/>
        <a:p>
          <a:endParaRPr lang="en-US"/>
        </a:p>
      </dgm:t>
    </dgm:pt>
    <dgm:pt modelId="{E516907F-98EB-45DF-BCE3-353A52D46F78}" type="sibTrans" cxnId="{270A8E8D-8324-419A-8961-0D2549E388D3}">
      <dgm:prSet/>
      <dgm:spPr/>
      <dgm:t>
        <a:bodyPr/>
        <a:lstStyle/>
        <a:p>
          <a:endParaRPr lang="en-US" dirty="0"/>
        </a:p>
      </dgm:t>
    </dgm:pt>
    <dgm:pt modelId="{F93F00A7-02B7-4C4A-8127-6DF91EAD44A2}">
      <dgm:prSet/>
      <dgm:spPr/>
      <dgm:t>
        <a:bodyPr/>
        <a:lstStyle/>
        <a:p>
          <a:r>
            <a:rPr lang="en-IN" dirty="0"/>
            <a:t>STEP 3:Place the plate and then Click ‘OK’ button.</a:t>
          </a:r>
          <a:endParaRPr lang="en-US" dirty="0"/>
        </a:p>
      </dgm:t>
    </dgm:pt>
    <dgm:pt modelId="{84956AA9-33D2-4781-9D24-14108B3C623A}" type="parTrans" cxnId="{2DF1C028-DBBF-4AFC-831C-2A745C9E5D1B}">
      <dgm:prSet/>
      <dgm:spPr/>
      <dgm:t>
        <a:bodyPr/>
        <a:lstStyle/>
        <a:p>
          <a:endParaRPr lang="en-US"/>
        </a:p>
      </dgm:t>
    </dgm:pt>
    <dgm:pt modelId="{013BC6FC-AD06-48C3-92F8-9B53D8CDFFDC}" type="sibTrans" cxnId="{2DF1C028-DBBF-4AFC-831C-2A745C9E5D1B}">
      <dgm:prSet/>
      <dgm:spPr/>
      <dgm:t>
        <a:bodyPr/>
        <a:lstStyle/>
        <a:p>
          <a:endParaRPr lang="en-US" dirty="0"/>
        </a:p>
      </dgm:t>
    </dgm:pt>
    <dgm:pt modelId="{2A4A322A-9524-48E9-9EE4-76D8B71BA737}">
      <dgm:prSet/>
      <dgm:spPr/>
      <dgm:t>
        <a:bodyPr/>
        <a:lstStyle/>
        <a:p>
          <a:r>
            <a:rPr lang="en-IN" dirty="0"/>
            <a:t>STEP 4:The food will be served in the plate.</a:t>
          </a:r>
          <a:endParaRPr lang="en-US" dirty="0"/>
        </a:p>
      </dgm:t>
    </dgm:pt>
    <dgm:pt modelId="{C6FC2199-C998-48AD-89E5-AB2C8151B57D}" type="parTrans" cxnId="{EA6AE44F-672B-4446-8072-B42E62087AEE}">
      <dgm:prSet/>
      <dgm:spPr/>
      <dgm:t>
        <a:bodyPr/>
        <a:lstStyle/>
        <a:p>
          <a:endParaRPr lang="en-US"/>
        </a:p>
      </dgm:t>
    </dgm:pt>
    <dgm:pt modelId="{201E797D-FB8E-4017-AB38-61ADEB34208A}" type="sibTrans" cxnId="{EA6AE44F-672B-4446-8072-B42E62087AEE}">
      <dgm:prSet/>
      <dgm:spPr/>
      <dgm:t>
        <a:bodyPr/>
        <a:lstStyle/>
        <a:p>
          <a:endParaRPr lang="en-US"/>
        </a:p>
      </dgm:t>
    </dgm:pt>
    <dgm:pt modelId="{9BA60832-5645-40EB-8A68-2F0D855D7DDB}" type="pres">
      <dgm:prSet presAssocID="{038E93D8-40F6-4429-A6E3-5790885F7331}" presName="Name0" presStyleCnt="0">
        <dgm:presLayoutVars>
          <dgm:dir/>
          <dgm:resizeHandles val="exact"/>
        </dgm:presLayoutVars>
      </dgm:prSet>
      <dgm:spPr/>
    </dgm:pt>
    <dgm:pt modelId="{547841E0-BDC1-4E3C-A46A-2B0B56B72587}" type="pres">
      <dgm:prSet presAssocID="{2AAB5A13-9642-4820-9267-B5C4008A9E81}" presName="node" presStyleLbl="node1" presStyleIdx="0" presStyleCnt="4">
        <dgm:presLayoutVars>
          <dgm:bulletEnabled val="1"/>
        </dgm:presLayoutVars>
      </dgm:prSet>
      <dgm:spPr/>
    </dgm:pt>
    <dgm:pt modelId="{E160812C-37DD-4C1E-B3BF-582DA96B5266}" type="pres">
      <dgm:prSet presAssocID="{F8BEEA54-C0F5-4A28-A415-C348FA949808}" presName="sibTrans" presStyleLbl="sibTrans1D1" presStyleIdx="0" presStyleCnt="3"/>
      <dgm:spPr/>
    </dgm:pt>
    <dgm:pt modelId="{2D87EB97-21B5-4ED1-A536-4F80D099D320}" type="pres">
      <dgm:prSet presAssocID="{F8BEEA54-C0F5-4A28-A415-C348FA949808}" presName="connectorText" presStyleLbl="sibTrans1D1" presStyleIdx="0" presStyleCnt="3"/>
      <dgm:spPr/>
    </dgm:pt>
    <dgm:pt modelId="{AF5F83BF-098E-4434-B07F-326AD4671960}" type="pres">
      <dgm:prSet presAssocID="{FEBB6AE2-719F-47CB-AA24-550585E30F07}" presName="node" presStyleLbl="node1" presStyleIdx="1" presStyleCnt="4">
        <dgm:presLayoutVars>
          <dgm:bulletEnabled val="1"/>
        </dgm:presLayoutVars>
      </dgm:prSet>
      <dgm:spPr/>
    </dgm:pt>
    <dgm:pt modelId="{CC42555A-6248-4F4B-B8A9-55E2EAC9C506}" type="pres">
      <dgm:prSet presAssocID="{E516907F-98EB-45DF-BCE3-353A52D46F78}" presName="sibTrans" presStyleLbl="sibTrans1D1" presStyleIdx="1" presStyleCnt="3"/>
      <dgm:spPr/>
    </dgm:pt>
    <dgm:pt modelId="{8D9399AF-1D01-4FC3-A6A4-BC3E7D14518C}" type="pres">
      <dgm:prSet presAssocID="{E516907F-98EB-45DF-BCE3-353A52D46F78}" presName="connectorText" presStyleLbl="sibTrans1D1" presStyleIdx="1" presStyleCnt="3"/>
      <dgm:spPr/>
    </dgm:pt>
    <dgm:pt modelId="{CAD204C7-DDD5-4A9B-BB10-8A64238DB3B8}" type="pres">
      <dgm:prSet presAssocID="{F93F00A7-02B7-4C4A-8127-6DF91EAD44A2}" presName="node" presStyleLbl="node1" presStyleIdx="2" presStyleCnt="4">
        <dgm:presLayoutVars>
          <dgm:bulletEnabled val="1"/>
        </dgm:presLayoutVars>
      </dgm:prSet>
      <dgm:spPr/>
    </dgm:pt>
    <dgm:pt modelId="{BD2883CC-F9A3-4B0A-B3B2-32FFDFC4D0D0}" type="pres">
      <dgm:prSet presAssocID="{013BC6FC-AD06-48C3-92F8-9B53D8CDFFDC}" presName="sibTrans" presStyleLbl="sibTrans1D1" presStyleIdx="2" presStyleCnt="3"/>
      <dgm:spPr/>
    </dgm:pt>
    <dgm:pt modelId="{9DA85998-7B3D-4E08-A421-C260B08C7713}" type="pres">
      <dgm:prSet presAssocID="{013BC6FC-AD06-48C3-92F8-9B53D8CDFFDC}" presName="connectorText" presStyleLbl="sibTrans1D1" presStyleIdx="2" presStyleCnt="3"/>
      <dgm:spPr/>
    </dgm:pt>
    <dgm:pt modelId="{523C2751-CCD6-4FF8-8B6D-3CA6968B8D57}" type="pres">
      <dgm:prSet presAssocID="{2A4A322A-9524-48E9-9EE4-76D8B71BA737}" presName="node" presStyleLbl="node1" presStyleIdx="3" presStyleCnt="4">
        <dgm:presLayoutVars>
          <dgm:bulletEnabled val="1"/>
        </dgm:presLayoutVars>
      </dgm:prSet>
      <dgm:spPr/>
    </dgm:pt>
  </dgm:ptLst>
  <dgm:cxnLst>
    <dgm:cxn modelId="{2DF1C028-DBBF-4AFC-831C-2A745C9E5D1B}" srcId="{038E93D8-40F6-4429-A6E3-5790885F7331}" destId="{F93F00A7-02B7-4C4A-8127-6DF91EAD44A2}" srcOrd="2" destOrd="0" parTransId="{84956AA9-33D2-4781-9D24-14108B3C623A}" sibTransId="{013BC6FC-AD06-48C3-92F8-9B53D8CDFFDC}"/>
    <dgm:cxn modelId="{EE355035-C11E-4343-AB35-21F567331361}" type="presOf" srcId="{013BC6FC-AD06-48C3-92F8-9B53D8CDFFDC}" destId="{9DA85998-7B3D-4E08-A421-C260B08C7713}" srcOrd="1" destOrd="0" presId="urn:microsoft.com/office/officeart/2016/7/layout/RepeatingBendingProcessNew"/>
    <dgm:cxn modelId="{EA6AE44F-672B-4446-8072-B42E62087AEE}" srcId="{038E93D8-40F6-4429-A6E3-5790885F7331}" destId="{2A4A322A-9524-48E9-9EE4-76D8B71BA737}" srcOrd="3" destOrd="0" parTransId="{C6FC2199-C998-48AD-89E5-AB2C8151B57D}" sibTransId="{201E797D-FB8E-4017-AB38-61ADEB34208A}"/>
    <dgm:cxn modelId="{7E88F44F-32B4-407D-B6BE-F592C99BC3B5}" type="presOf" srcId="{FEBB6AE2-719F-47CB-AA24-550585E30F07}" destId="{AF5F83BF-098E-4434-B07F-326AD4671960}" srcOrd="0" destOrd="0" presId="urn:microsoft.com/office/officeart/2016/7/layout/RepeatingBendingProcessNew"/>
    <dgm:cxn modelId="{74723C52-05CA-4C64-9699-5F0BAA81A701}" type="presOf" srcId="{E516907F-98EB-45DF-BCE3-353A52D46F78}" destId="{8D9399AF-1D01-4FC3-A6A4-BC3E7D14518C}" srcOrd="1" destOrd="0" presId="urn:microsoft.com/office/officeart/2016/7/layout/RepeatingBendingProcessNew"/>
    <dgm:cxn modelId="{8BAF247C-5C19-45D1-9200-F5B3B6BD4010}" type="presOf" srcId="{038E93D8-40F6-4429-A6E3-5790885F7331}" destId="{9BA60832-5645-40EB-8A68-2F0D855D7DDB}" srcOrd="0" destOrd="0" presId="urn:microsoft.com/office/officeart/2016/7/layout/RepeatingBendingProcessNew"/>
    <dgm:cxn modelId="{06EAA98C-23E7-47D0-96FE-D28301E57516}" srcId="{038E93D8-40F6-4429-A6E3-5790885F7331}" destId="{2AAB5A13-9642-4820-9267-B5C4008A9E81}" srcOrd="0" destOrd="0" parTransId="{303F66BC-7FA1-4202-AB31-5D4356908602}" sibTransId="{F8BEEA54-C0F5-4A28-A415-C348FA949808}"/>
    <dgm:cxn modelId="{270A8E8D-8324-419A-8961-0D2549E388D3}" srcId="{038E93D8-40F6-4429-A6E3-5790885F7331}" destId="{FEBB6AE2-719F-47CB-AA24-550585E30F07}" srcOrd="1" destOrd="0" parTransId="{BC7C56E1-F6DA-4D4E-BC1B-D247CDD702F6}" sibTransId="{E516907F-98EB-45DF-BCE3-353A52D46F78}"/>
    <dgm:cxn modelId="{41AFC59A-EBF7-4751-A58C-29FBAB1219A8}" type="presOf" srcId="{F8BEEA54-C0F5-4A28-A415-C348FA949808}" destId="{E160812C-37DD-4C1E-B3BF-582DA96B5266}" srcOrd="0" destOrd="0" presId="urn:microsoft.com/office/officeart/2016/7/layout/RepeatingBendingProcessNew"/>
    <dgm:cxn modelId="{883B75A9-3088-472E-9671-5D1A9C1F7714}" type="presOf" srcId="{2A4A322A-9524-48E9-9EE4-76D8B71BA737}" destId="{523C2751-CCD6-4FF8-8B6D-3CA6968B8D57}" srcOrd="0" destOrd="0" presId="urn:microsoft.com/office/officeart/2016/7/layout/RepeatingBendingProcessNew"/>
    <dgm:cxn modelId="{ED3C38D9-7393-4F94-BD3E-06E0F8101A9B}" type="presOf" srcId="{013BC6FC-AD06-48C3-92F8-9B53D8CDFFDC}" destId="{BD2883CC-F9A3-4B0A-B3B2-32FFDFC4D0D0}" srcOrd="0" destOrd="0" presId="urn:microsoft.com/office/officeart/2016/7/layout/RepeatingBendingProcessNew"/>
    <dgm:cxn modelId="{9AFF1BDC-B3AF-4DE9-9AC6-8DE2136F8EBE}" type="presOf" srcId="{F8BEEA54-C0F5-4A28-A415-C348FA949808}" destId="{2D87EB97-21B5-4ED1-A536-4F80D099D320}" srcOrd="1" destOrd="0" presId="urn:microsoft.com/office/officeart/2016/7/layout/RepeatingBendingProcessNew"/>
    <dgm:cxn modelId="{5C89A9E9-438D-4904-BEC9-1AD2ABE19475}" type="presOf" srcId="{2AAB5A13-9642-4820-9267-B5C4008A9E81}" destId="{547841E0-BDC1-4E3C-A46A-2B0B56B72587}" srcOrd="0" destOrd="0" presId="urn:microsoft.com/office/officeart/2016/7/layout/RepeatingBendingProcessNew"/>
    <dgm:cxn modelId="{1B8D67EA-ACAF-4D44-8BA5-C0BF1B947994}" type="presOf" srcId="{E516907F-98EB-45DF-BCE3-353A52D46F78}" destId="{CC42555A-6248-4F4B-B8A9-55E2EAC9C506}" srcOrd="0" destOrd="0" presId="urn:microsoft.com/office/officeart/2016/7/layout/RepeatingBendingProcessNew"/>
    <dgm:cxn modelId="{2FF96AF8-9412-4BD8-9A1B-8DAFA242FCEC}" type="presOf" srcId="{F93F00A7-02B7-4C4A-8127-6DF91EAD44A2}" destId="{CAD204C7-DDD5-4A9B-BB10-8A64238DB3B8}" srcOrd="0" destOrd="0" presId="urn:microsoft.com/office/officeart/2016/7/layout/RepeatingBendingProcessNew"/>
    <dgm:cxn modelId="{50B1765B-FBCB-42B2-B4F2-5620116B91D7}" type="presParOf" srcId="{9BA60832-5645-40EB-8A68-2F0D855D7DDB}" destId="{547841E0-BDC1-4E3C-A46A-2B0B56B72587}" srcOrd="0" destOrd="0" presId="urn:microsoft.com/office/officeart/2016/7/layout/RepeatingBendingProcessNew"/>
    <dgm:cxn modelId="{E5CEF144-5108-4271-A93F-5E3DD998AFD7}" type="presParOf" srcId="{9BA60832-5645-40EB-8A68-2F0D855D7DDB}" destId="{E160812C-37DD-4C1E-B3BF-582DA96B5266}" srcOrd="1" destOrd="0" presId="urn:microsoft.com/office/officeart/2016/7/layout/RepeatingBendingProcessNew"/>
    <dgm:cxn modelId="{4B256347-66B3-4FF8-8E94-385E0C410330}" type="presParOf" srcId="{E160812C-37DD-4C1E-B3BF-582DA96B5266}" destId="{2D87EB97-21B5-4ED1-A536-4F80D099D320}" srcOrd="0" destOrd="0" presId="urn:microsoft.com/office/officeart/2016/7/layout/RepeatingBendingProcessNew"/>
    <dgm:cxn modelId="{DB3CA442-B0EB-4688-B044-9AD86DA45B95}" type="presParOf" srcId="{9BA60832-5645-40EB-8A68-2F0D855D7DDB}" destId="{AF5F83BF-098E-4434-B07F-326AD4671960}" srcOrd="2" destOrd="0" presId="urn:microsoft.com/office/officeart/2016/7/layout/RepeatingBendingProcessNew"/>
    <dgm:cxn modelId="{334877A2-5E59-4107-8A88-7D58870132B1}" type="presParOf" srcId="{9BA60832-5645-40EB-8A68-2F0D855D7DDB}" destId="{CC42555A-6248-4F4B-B8A9-55E2EAC9C506}" srcOrd="3" destOrd="0" presId="urn:microsoft.com/office/officeart/2016/7/layout/RepeatingBendingProcessNew"/>
    <dgm:cxn modelId="{484630FD-56D0-49A8-8162-0B3FE6D5139A}" type="presParOf" srcId="{CC42555A-6248-4F4B-B8A9-55E2EAC9C506}" destId="{8D9399AF-1D01-4FC3-A6A4-BC3E7D14518C}" srcOrd="0" destOrd="0" presId="urn:microsoft.com/office/officeart/2016/7/layout/RepeatingBendingProcessNew"/>
    <dgm:cxn modelId="{A5884FA3-8046-4789-984B-3C44E3AC2268}" type="presParOf" srcId="{9BA60832-5645-40EB-8A68-2F0D855D7DDB}" destId="{CAD204C7-DDD5-4A9B-BB10-8A64238DB3B8}" srcOrd="4" destOrd="0" presId="urn:microsoft.com/office/officeart/2016/7/layout/RepeatingBendingProcessNew"/>
    <dgm:cxn modelId="{0B0240C1-ABE9-4D36-AE87-EFE6F63FC7ED}" type="presParOf" srcId="{9BA60832-5645-40EB-8A68-2F0D855D7DDB}" destId="{BD2883CC-F9A3-4B0A-B3B2-32FFDFC4D0D0}" srcOrd="5" destOrd="0" presId="urn:microsoft.com/office/officeart/2016/7/layout/RepeatingBendingProcessNew"/>
    <dgm:cxn modelId="{E36A3762-A073-4904-B326-4FD66204237B}" type="presParOf" srcId="{BD2883CC-F9A3-4B0A-B3B2-32FFDFC4D0D0}" destId="{9DA85998-7B3D-4E08-A421-C260B08C7713}" srcOrd="0" destOrd="0" presId="urn:microsoft.com/office/officeart/2016/7/layout/RepeatingBendingProcessNew"/>
    <dgm:cxn modelId="{5A7209F6-A52F-4753-81B0-1B44497A7FB9}" type="presParOf" srcId="{9BA60832-5645-40EB-8A68-2F0D855D7DDB}" destId="{523C2751-CCD6-4FF8-8B6D-3CA6968B8D57}" srcOrd="6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6A8ACC-0666-4BCD-8D10-6772C93FC0A1}">
      <dsp:nvSpPr>
        <dsp:cNvPr id="0" name=""/>
        <dsp:cNvSpPr/>
      </dsp:nvSpPr>
      <dsp:spPr>
        <a:xfrm>
          <a:off x="344932" y="689272"/>
          <a:ext cx="812133" cy="812133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E332FB-666E-426D-A2D4-D34F2B070506}">
      <dsp:nvSpPr>
        <dsp:cNvPr id="0" name=""/>
        <dsp:cNvSpPr/>
      </dsp:nvSpPr>
      <dsp:spPr>
        <a:xfrm>
          <a:off x="515480" y="859820"/>
          <a:ext cx="471037" cy="47103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E690AE-9D65-4131-80EB-DBF889395D5C}">
      <dsp:nvSpPr>
        <dsp:cNvPr id="0" name=""/>
        <dsp:cNvSpPr/>
      </dsp:nvSpPr>
      <dsp:spPr>
        <a:xfrm>
          <a:off x="1331094" y="689272"/>
          <a:ext cx="1914313" cy="8121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kern="1200" dirty="0"/>
            <a:t>Based on the problem we thought of innovating a vending machine which vends food items in college canteens.</a:t>
          </a:r>
          <a:endParaRPr lang="en-US" sz="1100" kern="1200" dirty="0"/>
        </a:p>
      </dsp:txBody>
      <dsp:txXfrm>
        <a:off x="1331094" y="689272"/>
        <a:ext cx="1914313" cy="812133"/>
      </dsp:txXfrm>
    </dsp:sp>
    <dsp:sp modelId="{2EA2F89B-CCCB-433B-84A3-24AF6BD453FC}">
      <dsp:nvSpPr>
        <dsp:cNvPr id="0" name=""/>
        <dsp:cNvSpPr/>
      </dsp:nvSpPr>
      <dsp:spPr>
        <a:xfrm>
          <a:off x="3578962" y="689272"/>
          <a:ext cx="812133" cy="812133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ECAEF2F-26D5-4661-B7E2-0A4D8C0C82D0}">
      <dsp:nvSpPr>
        <dsp:cNvPr id="0" name=""/>
        <dsp:cNvSpPr/>
      </dsp:nvSpPr>
      <dsp:spPr>
        <a:xfrm>
          <a:off x="3749510" y="859820"/>
          <a:ext cx="471037" cy="47103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0E74B6-DD1E-4CD6-9189-7FA76E68FAD8}">
      <dsp:nvSpPr>
        <dsp:cNvPr id="0" name=""/>
        <dsp:cNvSpPr/>
      </dsp:nvSpPr>
      <dsp:spPr>
        <a:xfrm>
          <a:off x="4565123" y="689272"/>
          <a:ext cx="1914313" cy="8121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kern="1200" dirty="0"/>
            <a:t>This will decrease the time consumption and also decreases the manual work.</a:t>
          </a:r>
          <a:endParaRPr lang="en-US" sz="1100" kern="1200" dirty="0"/>
        </a:p>
      </dsp:txBody>
      <dsp:txXfrm>
        <a:off x="4565123" y="689272"/>
        <a:ext cx="1914313" cy="812133"/>
      </dsp:txXfrm>
    </dsp:sp>
    <dsp:sp modelId="{3FD06814-408C-41A6-B054-6F9F31A9453B}">
      <dsp:nvSpPr>
        <dsp:cNvPr id="0" name=""/>
        <dsp:cNvSpPr/>
      </dsp:nvSpPr>
      <dsp:spPr>
        <a:xfrm>
          <a:off x="6812992" y="689272"/>
          <a:ext cx="812133" cy="812133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17C3CED-6071-4D94-B927-0025386514EB}">
      <dsp:nvSpPr>
        <dsp:cNvPr id="0" name=""/>
        <dsp:cNvSpPr/>
      </dsp:nvSpPr>
      <dsp:spPr>
        <a:xfrm>
          <a:off x="6983540" y="859820"/>
          <a:ext cx="471037" cy="47103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3B1F379-CFE8-4D3D-8F52-9003ED153C07}">
      <dsp:nvSpPr>
        <dsp:cNvPr id="0" name=""/>
        <dsp:cNvSpPr/>
      </dsp:nvSpPr>
      <dsp:spPr>
        <a:xfrm>
          <a:off x="7799153" y="689272"/>
          <a:ext cx="1914313" cy="8121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kern="1200" dirty="0"/>
            <a:t>The machine will serve the food by debiting money from the ID card which is recharged prior in the canteen.</a:t>
          </a:r>
          <a:endParaRPr lang="en-US" sz="1100" kern="1200" dirty="0"/>
        </a:p>
      </dsp:txBody>
      <dsp:txXfrm>
        <a:off x="7799153" y="689272"/>
        <a:ext cx="1914313" cy="812133"/>
      </dsp:txXfrm>
    </dsp:sp>
    <dsp:sp modelId="{46105591-3024-4C37-BB05-CFE130BB3C15}">
      <dsp:nvSpPr>
        <dsp:cNvPr id="0" name=""/>
        <dsp:cNvSpPr/>
      </dsp:nvSpPr>
      <dsp:spPr>
        <a:xfrm>
          <a:off x="344932" y="2116439"/>
          <a:ext cx="812133" cy="812133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4E5D6C-95D8-4FD9-B841-6CE02D1ED690}">
      <dsp:nvSpPr>
        <dsp:cNvPr id="0" name=""/>
        <dsp:cNvSpPr/>
      </dsp:nvSpPr>
      <dsp:spPr>
        <a:xfrm>
          <a:off x="515480" y="2286987"/>
          <a:ext cx="471037" cy="47103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10C72E-B573-4FFD-AF56-4BA4CD52DA56}">
      <dsp:nvSpPr>
        <dsp:cNvPr id="0" name=""/>
        <dsp:cNvSpPr/>
      </dsp:nvSpPr>
      <dsp:spPr>
        <a:xfrm>
          <a:off x="1331094" y="2116439"/>
          <a:ext cx="1914313" cy="8121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kern="1200" dirty="0"/>
            <a:t>Hence , there is no need of waiting for taking tokens.</a:t>
          </a:r>
          <a:endParaRPr lang="en-US" sz="1100" kern="1200" dirty="0"/>
        </a:p>
      </dsp:txBody>
      <dsp:txXfrm>
        <a:off x="1331094" y="2116439"/>
        <a:ext cx="1914313" cy="812133"/>
      </dsp:txXfrm>
    </dsp:sp>
    <dsp:sp modelId="{7FDD07FF-5794-49AE-BA86-B65163F212EA}">
      <dsp:nvSpPr>
        <dsp:cNvPr id="0" name=""/>
        <dsp:cNvSpPr/>
      </dsp:nvSpPr>
      <dsp:spPr>
        <a:xfrm>
          <a:off x="3578962" y="2116439"/>
          <a:ext cx="812133" cy="812133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0AA530C-5297-4059-AA9D-38F4F9142FC5}">
      <dsp:nvSpPr>
        <dsp:cNvPr id="0" name=""/>
        <dsp:cNvSpPr/>
      </dsp:nvSpPr>
      <dsp:spPr>
        <a:xfrm>
          <a:off x="3749510" y="2286987"/>
          <a:ext cx="471037" cy="471037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CC2C04-2E52-4B6A-957C-A448917838D2}">
      <dsp:nvSpPr>
        <dsp:cNvPr id="0" name=""/>
        <dsp:cNvSpPr/>
      </dsp:nvSpPr>
      <dsp:spPr>
        <a:xfrm>
          <a:off x="4565123" y="2116439"/>
          <a:ext cx="1914313" cy="8121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/>
            <a:t>Reduces the manual work of the servers,the only work that they have  to deal. is to cook </a:t>
          </a:r>
          <a:endParaRPr lang="en-US" sz="1100" kern="1200" dirty="0"/>
        </a:p>
      </dsp:txBody>
      <dsp:txXfrm>
        <a:off x="4565123" y="2116439"/>
        <a:ext cx="1914313" cy="81213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44B4077-CE9C-4B32-9869-4C410B0DA0D4}">
      <dsp:nvSpPr>
        <dsp:cNvPr id="0" name=""/>
        <dsp:cNvSpPr/>
      </dsp:nvSpPr>
      <dsp:spPr>
        <a:xfrm>
          <a:off x="127058" y="589375"/>
          <a:ext cx="836443" cy="836443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4EB87A7-4317-4C90-AAE1-BBF63EF0F2C3}">
      <dsp:nvSpPr>
        <dsp:cNvPr id="0" name=""/>
        <dsp:cNvSpPr/>
      </dsp:nvSpPr>
      <dsp:spPr>
        <a:xfrm>
          <a:off x="302711" y="765028"/>
          <a:ext cx="485137" cy="48513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EFC959-5E19-4A8D-B2CA-841AC94E9AD3}">
      <dsp:nvSpPr>
        <dsp:cNvPr id="0" name=""/>
        <dsp:cNvSpPr/>
      </dsp:nvSpPr>
      <dsp:spPr>
        <a:xfrm>
          <a:off x="1142739" y="589375"/>
          <a:ext cx="1971615" cy="8364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kern="1200" dirty="0"/>
            <a:t>The machine consists of  ‘n’ number of containers which consists of different types of food items in it.</a:t>
          </a:r>
          <a:endParaRPr lang="en-US" sz="1100" kern="1200" dirty="0"/>
        </a:p>
      </dsp:txBody>
      <dsp:txXfrm>
        <a:off x="1142739" y="589375"/>
        <a:ext cx="1971615" cy="836443"/>
      </dsp:txXfrm>
    </dsp:sp>
    <dsp:sp modelId="{D5705F92-1DD2-4C13-A7EC-B8EFF7B08C0F}">
      <dsp:nvSpPr>
        <dsp:cNvPr id="0" name=""/>
        <dsp:cNvSpPr/>
      </dsp:nvSpPr>
      <dsp:spPr>
        <a:xfrm>
          <a:off x="3457894" y="589375"/>
          <a:ext cx="836443" cy="836443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5553112-E738-4AB3-8FD3-3B3DAD98D88B}">
      <dsp:nvSpPr>
        <dsp:cNvPr id="0" name=""/>
        <dsp:cNvSpPr/>
      </dsp:nvSpPr>
      <dsp:spPr>
        <a:xfrm>
          <a:off x="3633547" y="765028"/>
          <a:ext cx="485137" cy="48513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1B00608-9EA9-460A-A30D-043D67E9641C}">
      <dsp:nvSpPr>
        <dsp:cNvPr id="0" name=""/>
        <dsp:cNvSpPr/>
      </dsp:nvSpPr>
      <dsp:spPr>
        <a:xfrm>
          <a:off x="4473575" y="589375"/>
          <a:ext cx="1971615" cy="8364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kern="1200" dirty="0"/>
            <a:t>The cooked food is filled in the containers.</a:t>
          </a:r>
          <a:endParaRPr lang="en-US" sz="1100" kern="1200" dirty="0"/>
        </a:p>
      </dsp:txBody>
      <dsp:txXfrm>
        <a:off x="4473575" y="589375"/>
        <a:ext cx="1971615" cy="836443"/>
      </dsp:txXfrm>
    </dsp:sp>
    <dsp:sp modelId="{BEC0CF11-9E31-4ABB-8776-439686765988}">
      <dsp:nvSpPr>
        <dsp:cNvPr id="0" name=""/>
        <dsp:cNvSpPr/>
      </dsp:nvSpPr>
      <dsp:spPr>
        <a:xfrm>
          <a:off x="127058" y="2375778"/>
          <a:ext cx="836443" cy="836443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CE3E965-57C1-4386-B805-D51F655FA5F6}">
      <dsp:nvSpPr>
        <dsp:cNvPr id="0" name=""/>
        <dsp:cNvSpPr/>
      </dsp:nvSpPr>
      <dsp:spPr>
        <a:xfrm>
          <a:off x="302711" y="2551431"/>
          <a:ext cx="485137" cy="48513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0E064E-0518-4613-AC1B-150A50515544}">
      <dsp:nvSpPr>
        <dsp:cNvPr id="0" name=""/>
        <dsp:cNvSpPr/>
      </dsp:nvSpPr>
      <dsp:spPr>
        <a:xfrm>
          <a:off x="1142739" y="2375778"/>
          <a:ext cx="1971615" cy="8364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kern="1200" dirty="0"/>
            <a:t>Every container has a separate IR scanners to decrease the time consumption.</a:t>
          </a:r>
          <a:endParaRPr lang="en-US" sz="1100" kern="1200" dirty="0"/>
        </a:p>
      </dsp:txBody>
      <dsp:txXfrm>
        <a:off x="1142739" y="2375778"/>
        <a:ext cx="1971615" cy="836443"/>
      </dsp:txXfrm>
    </dsp:sp>
    <dsp:sp modelId="{6F31C14A-7F5C-45BD-9DD4-892E5FBCC7A1}">
      <dsp:nvSpPr>
        <dsp:cNvPr id="0" name=""/>
        <dsp:cNvSpPr/>
      </dsp:nvSpPr>
      <dsp:spPr>
        <a:xfrm>
          <a:off x="3457894" y="2375778"/>
          <a:ext cx="836443" cy="836443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8DF1F81-0D06-4E97-893C-6678FA442869}">
      <dsp:nvSpPr>
        <dsp:cNvPr id="0" name=""/>
        <dsp:cNvSpPr/>
      </dsp:nvSpPr>
      <dsp:spPr>
        <a:xfrm>
          <a:off x="3633547" y="2551431"/>
          <a:ext cx="485137" cy="48513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CA2FC6-CD3F-43AD-BD43-02F599100E62}">
      <dsp:nvSpPr>
        <dsp:cNvPr id="0" name=""/>
        <dsp:cNvSpPr/>
      </dsp:nvSpPr>
      <dsp:spPr>
        <a:xfrm>
          <a:off x="4473575" y="2375778"/>
          <a:ext cx="1971615" cy="8364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kern="1200" dirty="0"/>
            <a:t>IR scanner scans the barcode on the ID card.</a:t>
          </a:r>
          <a:endParaRPr lang="en-US" sz="1100" kern="1200" dirty="0"/>
        </a:p>
      </dsp:txBody>
      <dsp:txXfrm>
        <a:off x="4473575" y="2375778"/>
        <a:ext cx="1971615" cy="836443"/>
      </dsp:txXfrm>
    </dsp:sp>
    <dsp:sp modelId="{588481C9-BAFC-453A-8253-243F27072E83}">
      <dsp:nvSpPr>
        <dsp:cNvPr id="0" name=""/>
        <dsp:cNvSpPr/>
      </dsp:nvSpPr>
      <dsp:spPr>
        <a:xfrm>
          <a:off x="127058" y="4162181"/>
          <a:ext cx="836443" cy="836443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142633E-2D3B-40F3-AA19-3F169B7A14FF}">
      <dsp:nvSpPr>
        <dsp:cNvPr id="0" name=""/>
        <dsp:cNvSpPr/>
      </dsp:nvSpPr>
      <dsp:spPr>
        <a:xfrm>
          <a:off x="302711" y="4337834"/>
          <a:ext cx="485137" cy="485137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342BB62-5C23-4ABC-A5B6-766D049AA428}">
      <dsp:nvSpPr>
        <dsp:cNvPr id="0" name=""/>
        <dsp:cNvSpPr/>
      </dsp:nvSpPr>
      <dsp:spPr>
        <a:xfrm>
          <a:off x="1142739" y="4162181"/>
          <a:ext cx="1971615" cy="8364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kern="1200" dirty="0"/>
            <a:t>This machine works on Arduino –UNO.</a:t>
          </a:r>
          <a:endParaRPr lang="en-US" sz="1100" kern="1200" dirty="0"/>
        </a:p>
      </dsp:txBody>
      <dsp:txXfrm>
        <a:off x="1142739" y="4162181"/>
        <a:ext cx="1971615" cy="836443"/>
      </dsp:txXfrm>
    </dsp:sp>
    <dsp:sp modelId="{E524FE10-8384-4F0B-891F-2A7DC7F89EAB}">
      <dsp:nvSpPr>
        <dsp:cNvPr id="0" name=""/>
        <dsp:cNvSpPr/>
      </dsp:nvSpPr>
      <dsp:spPr>
        <a:xfrm>
          <a:off x="3457894" y="4162181"/>
          <a:ext cx="836443" cy="836443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A0D381A-2D37-4CD5-BBE6-38E3373B406C}">
      <dsp:nvSpPr>
        <dsp:cNvPr id="0" name=""/>
        <dsp:cNvSpPr/>
      </dsp:nvSpPr>
      <dsp:spPr>
        <a:xfrm>
          <a:off x="3633547" y="4337834"/>
          <a:ext cx="485137" cy="485137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60ECB7-1183-40BF-AA49-77D2EA747B1D}">
      <dsp:nvSpPr>
        <dsp:cNvPr id="0" name=""/>
        <dsp:cNvSpPr/>
      </dsp:nvSpPr>
      <dsp:spPr>
        <a:xfrm>
          <a:off x="4473575" y="4162181"/>
          <a:ext cx="1971615" cy="8364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kern="1200" dirty="0"/>
            <a:t>A program is dumped into the Arduino such that the food will be served only when the card has sufficient money for the selected item.</a:t>
          </a:r>
          <a:endParaRPr lang="en-US" sz="1100" kern="1200" dirty="0"/>
        </a:p>
      </dsp:txBody>
      <dsp:txXfrm>
        <a:off x="4473575" y="4162181"/>
        <a:ext cx="1971615" cy="83644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60812C-37DD-4C1E-B3BF-582DA96B5266}">
      <dsp:nvSpPr>
        <dsp:cNvPr id="0" name=""/>
        <dsp:cNvSpPr/>
      </dsp:nvSpPr>
      <dsp:spPr>
        <a:xfrm>
          <a:off x="2304101" y="1701291"/>
          <a:ext cx="49950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99509" y="45720"/>
              </a:lnTo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2540603" y="1744360"/>
        <a:ext cx="26505" cy="5301"/>
      </dsp:txXfrm>
    </dsp:sp>
    <dsp:sp modelId="{547841E0-BDC1-4E3C-A46A-2B0B56B72587}">
      <dsp:nvSpPr>
        <dsp:cNvPr id="0" name=""/>
        <dsp:cNvSpPr/>
      </dsp:nvSpPr>
      <dsp:spPr>
        <a:xfrm>
          <a:off x="1079" y="1055564"/>
          <a:ext cx="2304821" cy="138289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938" tIns="118549" rIns="112938" bIns="11854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 dirty="0"/>
            <a:t>STEP 1: The one who wants a particular food item should approach the appropriate container.</a:t>
          </a:r>
          <a:endParaRPr lang="en-US" sz="1400" kern="1200" dirty="0"/>
        </a:p>
      </dsp:txBody>
      <dsp:txXfrm>
        <a:off x="1079" y="1055564"/>
        <a:ext cx="2304821" cy="1382893"/>
      </dsp:txXfrm>
    </dsp:sp>
    <dsp:sp modelId="{CC42555A-6248-4F4B-B8A9-55E2EAC9C506}">
      <dsp:nvSpPr>
        <dsp:cNvPr id="0" name=""/>
        <dsp:cNvSpPr/>
      </dsp:nvSpPr>
      <dsp:spPr>
        <a:xfrm>
          <a:off x="1153490" y="2436657"/>
          <a:ext cx="2834930" cy="499509"/>
        </a:xfrm>
        <a:custGeom>
          <a:avLst/>
          <a:gdLst/>
          <a:ahLst/>
          <a:cxnLst/>
          <a:rect l="0" t="0" r="0" b="0"/>
          <a:pathLst>
            <a:path>
              <a:moveTo>
                <a:pt x="2834930" y="0"/>
              </a:moveTo>
              <a:lnTo>
                <a:pt x="2834930" y="266854"/>
              </a:lnTo>
              <a:lnTo>
                <a:pt x="0" y="266854"/>
              </a:lnTo>
              <a:lnTo>
                <a:pt x="0" y="499509"/>
              </a:lnTo>
            </a:path>
          </a:pathLst>
        </a:custGeom>
        <a:noFill/>
        <a:ln w="6350" cap="flat" cmpd="sng" algn="ctr">
          <a:solidFill>
            <a:schemeClr val="accent2">
              <a:hueOff val="953895"/>
              <a:satOff val="-21764"/>
              <a:lumOff val="8039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2498854" y="2683761"/>
        <a:ext cx="144203" cy="5301"/>
      </dsp:txXfrm>
    </dsp:sp>
    <dsp:sp modelId="{AF5F83BF-098E-4434-B07F-326AD4671960}">
      <dsp:nvSpPr>
        <dsp:cNvPr id="0" name=""/>
        <dsp:cNvSpPr/>
      </dsp:nvSpPr>
      <dsp:spPr>
        <a:xfrm>
          <a:off x="2836010" y="1055564"/>
          <a:ext cx="2304821" cy="1382893"/>
        </a:xfrm>
        <a:prstGeom prst="rect">
          <a:avLst/>
        </a:prstGeom>
        <a:solidFill>
          <a:schemeClr val="accent2">
            <a:hueOff val="635930"/>
            <a:satOff val="-14509"/>
            <a:lumOff val="536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938" tIns="118549" rIns="112938" bIns="11854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 dirty="0"/>
            <a:t>STEP 2: One should place their card in the scanner slot . If their is sufficient money in their account then it shows ‘OK’ button.</a:t>
          </a:r>
          <a:endParaRPr lang="en-US" sz="1400" kern="1200" dirty="0"/>
        </a:p>
      </dsp:txBody>
      <dsp:txXfrm>
        <a:off x="2836010" y="1055564"/>
        <a:ext cx="2304821" cy="1382893"/>
      </dsp:txXfrm>
    </dsp:sp>
    <dsp:sp modelId="{BD2883CC-F9A3-4B0A-B3B2-32FFDFC4D0D0}">
      <dsp:nvSpPr>
        <dsp:cNvPr id="0" name=""/>
        <dsp:cNvSpPr/>
      </dsp:nvSpPr>
      <dsp:spPr>
        <a:xfrm>
          <a:off x="2304101" y="3614293"/>
          <a:ext cx="49950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99509" y="45720"/>
              </a:lnTo>
            </a:path>
          </a:pathLst>
        </a:custGeom>
        <a:noFill/>
        <a:ln w="6350" cap="flat" cmpd="sng" algn="ctr">
          <a:solidFill>
            <a:schemeClr val="accent2">
              <a:hueOff val="1907789"/>
              <a:satOff val="-43528"/>
              <a:lumOff val="16079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2540603" y="3657363"/>
        <a:ext cx="26505" cy="5301"/>
      </dsp:txXfrm>
    </dsp:sp>
    <dsp:sp modelId="{CAD204C7-DDD5-4A9B-BB10-8A64238DB3B8}">
      <dsp:nvSpPr>
        <dsp:cNvPr id="0" name=""/>
        <dsp:cNvSpPr/>
      </dsp:nvSpPr>
      <dsp:spPr>
        <a:xfrm>
          <a:off x="1079" y="2968567"/>
          <a:ext cx="2304821" cy="1382893"/>
        </a:xfrm>
        <a:prstGeom prst="rect">
          <a:avLst/>
        </a:prstGeom>
        <a:solidFill>
          <a:schemeClr val="accent2">
            <a:hueOff val="1271860"/>
            <a:satOff val="-29019"/>
            <a:lumOff val="1071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938" tIns="118549" rIns="112938" bIns="11854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 dirty="0"/>
            <a:t>STEP 3:Place the plate and then Click ‘OK’ button.</a:t>
          </a:r>
          <a:endParaRPr lang="en-US" sz="1400" kern="1200" dirty="0"/>
        </a:p>
      </dsp:txBody>
      <dsp:txXfrm>
        <a:off x="1079" y="2968567"/>
        <a:ext cx="2304821" cy="1382893"/>
      </dsp:txXfrm>
    </dsp:sp>
    <dsp:sp modelId="{523C2751-CCD6-4FF8-8B6D-3CA6968B8D57}">
      <dsp:nvSpPr>
        <dsp:cNvPr id="0" name=""/>
        <dsp:cNvSpPr/>
      </dsp:nvSpPr>
      <dsp:spPr>
        <a:xfrm>
          <a:off x="2836010" y="2968567"/>
          <a:ext cx="2304821" cy="1382893"/>
        </a:xfrm>
        <a:prstGeom prst="rect">
          <a:avLst/>
        </a:prstGeom>
        <a:solidFill>
          <a:schemeClr val="accent2">
            <a:hueOff val="1907789"/>
            <a:satOff val="-43528"/>
            <a:lumOff val="1607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938" tIns="118549" rIns="112938" bIns="11854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 dirty="0"/>
            <a:t>STEP 4:The food will be served in the plate.</a:t>
          </a:r>
          <a:endParaRPr lang="en-US" sz="1400" kern="1200" dirty="0"/>
        </a:p>
      </dsp:txBody>
      <dsp:txXfrm>
        <a:off x="2836010" y="2968567"/>
        <a:ext cx="2304821" cy="138289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B6045B-F9D9-420F-9A88-3F61138730B8}" type="datetimeFigureOut">
              <a:rPr lang="en-IN" smtClean="0"/>
              <a:t>12-02-2021</a:t>
            </a:fld>
            <a:endParaRPr lang="en-IN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E90281-1220-40F3-9B88-B01B5F4CE69F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583804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E90281-1220-40F3-9B88-B01B5F4CE69F}" type="slidenum">
              <a:rPr lang="en-IN" smtClean="0"/>
              <a:t>2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498433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84890-85D2-4D7B-8EF5-15A9C1DB8F42}" type="datetimeFigureOut">
              <a:rPr lang="en-US" dirty="0"/>
              <a:t>2/12/2021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57CC2-0FC8-4686-B024-99790E0F5162}" type="datetimeFigureOut">
              <a:rPr lang="en-US" dirty="0"/>
              <a:t>2/12/2021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64DA5-CD3D-4590-A511-FCD3BC7A793E}" type="datetimeFigureOut">
              <a:rPr lang="en-US" dirty="0"/>
              <a:t>2/12/2021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5661D-6934-4B32-B92C-470368BF1EC6}" type="datetimeFigureOut">
              <a:rPr lang="en-US" dirty="0"/>
              <a:t>2/12/2021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C6F822A4-8DA6-4447-9B1F-C5DB58435268}" type="datetimeFigureOut">
              <a:rPr lang="en-US" dirty="0"/>
              <a:t>2/12/2021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8D31E-DCDA-41A7-9C67-C4B11B94D21D}" type="datetimeFigureOut">
              <a:rPr lang="en-US" dirty="0"/>
              <a:t>2/12/2021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762C0-B258-48F1-ADE6-176B4174CCDD}" type="datetimeFigureOut">
              <a:rPr lang="en-US" dirty="0"/>
              <a:t>2/12/2021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919A6-33EB-49BD-A62F-1FA56B9F9712}" type="datetimeFigureOut">
              <a:rPr lang="en-US" dirty="0"/>
              <a:t>2/12/2021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E7D1B-D673-4CF6-8672-009D42ABD2A0}" type="datetimeFigureOut">
              <a:rPr lang="en-US" dirty="0"/>
              <a:t>2/12/2021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6AA21-1863-4931-97CB-99D0A168701B}" type="datetimeFigureOut">
              <a:rPr lang="en-US" dirty="0"/>
              <a:t>2/12/2021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2C379-9A7C-4C87-A116-CBE9F58B04C5}" type="datetimeFigureOut">
              <a:rPr lang="en-US" dirty="0"/>
              <a:t>2/12/2021</a:t>
            </a:fld>
            <a:endParaRPr lang="en-US" dirty="0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8664C608-40B1-4030-A28D-5B74BC98ADCE}" type="datetimeFigureOut">
              <a:rPr lang="en-US" dirty="0"/>
              <a:t>2/12/2021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microsoft.com/office/2007/relationships/hdphoto" Target="../media/hdphoto2.wdp"/><Relationship Id="rId7" Type="http://schemas.openxmlformats.org/officeDocument/2006/relationships/diagramColors" Target="../diagrams/colors1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microsoft.com/office/2007/relationships/hdphoto" Target="../media/hdphoto2.wdp"/><Relationship Id="rId7" Type="http://schemas.openxmlformats.org/officeDocument/2006/relationships/diagramQuickStyle" Target="../diagrams/quickStyle2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4" Type="http://schemas.openxmlformats.org/officeDocument/2006/relationships/image" Target="../media/image2.png"/><Relationship Id="rId9" Type="http://schemas.microsoft.com/office/2007/relationships/diagramDrawing" Target="../diagrams/drawing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3.xml"/><Relationship Id="rId3" Type="http://schemas.microsoft.com/office/2007/relationships/hdphoto" Target="../media/hdphoto3.wdp"/><Relationship Id="rId7" Type="http://schemas.openxmlformats.org/officeDocument/2006/relationships/diagramLayout" Target="../diagrams/layout3.xm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3.xml"/><Relationship Id="rId5" Type="http://schemas.microsoft.com/office/2007/relationships/hdphoto" Target="../media/hdphoto2.wdp"/><Relationship Id="rId10" Type="http://schemas.microsoft.com/office/2007/relationships/diagramDrawing" Target="../diagrams/drawing3.xml"/><Relationship Id="rId4" Type="http://schemas.openxmlformats.org/officeDocument/2006/relationships/image" Target="../media/image4.png"/><Relationship Id="rId9" Type="http://schemas.openxmlformats.org/officeDocument/2006/relationships/diagramColors" Target="../diagrams/colors3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33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tint val="75000"/>
                <a:shade val="58000"/>
                <a:satMod val="120000"/>
              </a:schemeClr>
              <a:schemeClr val="bg1">
                <a:tint val="50000"/>
                <a:shade val="96000"/>
              </a:schemeClr>
            </a:duotone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28" name="Rectangle 70">
            <a:extLst>
              <a:ext uri="{FF2B5EF4-FFF2-40B4-BE49-F238E27FC236}">
                <a16:creationId xmlns:a16="http://schemas.microsoft.com/office/drawing/2014/main" id="{472095BC-C06B-45BD-A206-0F75C6A4A9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1029" name="Rectangle 72">
            <a:extLst>
              <a:ext uri="{FF2B5EF4-FFF2-40B4-BE49-F238E27FC236}">
                <a16:creationId xmlns:a16="http://schemas.microsoft.com/office/drawing/2014/main" id="{93DBA412-8084-461A-9B2F-284ED45FA4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7997"/>
          </a:xfrm>
          <a:prstGeom prst="rect">
            <a:avLst/>
          </a:prstGeom>
          <a:solidFill>
            <a:schemeClr val="bg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B60E4B-85F5-41D8-8943-5E90D67EDB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48894" y="2516783"/>
            <a:ext cx="5532646" cy="1317751"/>
          </a:xfrm>
        </p:spPr>
        <p:txBody>
          <a:bodyPr anchor="b">
            <a:normAutofit/>
          </a:bodyPr>
          <a:lstStyle/>
          <a:p>
            <a:r>
              <a:rPr lang="en-IN" sz="6600" dirty="0">
                <a:solidFill>
                  <a:schemeClr val="tx1"/>
                </a:solidFill>
              </a:rPr>
              <a:t>Canteen Tech</a:t>
            </a:r>
            <a:br>
              <a:rPr lang="en-IN" sz="6600" dirty="0">
                <a:solidFill>
                  <a:schemeClr val="tx1"/>
                </a:solidFill>
              </a:rPr>
            </a:br>
            <a:r>
              <a:rPr lang="en-IN" sz="1600" dirty="0">
                <a:solidFill>
                  <a:srgbClr val="FFFFFF"/>
                </a:solidFill>
                <a:latin typeface="Blackadder ITC" panose="04020505051007020D02" pitchFamily="82" charset="0"/>
              </a:rPr>
              <a:t>Vending Machine. . . . . … </a:t>
            </a:r>
            <a:endParaRPr lang="en-IN" sz="6600" dirty="0">
              <a:solidFill>
                <a:schemeClr val="tx1"/>
              </a:solidFill>
            </a:endParaRPr>
          </a:p>
        </p:txBody>
      </p:sp>
      <p:sp>
        <p:nvSpPr>
          <p:cNvPr id="1030" name="Freeform: Shape 74">
            <a:extLst>
              <a:ext uri="{FF2B5EF4-FFF2-40B4-BE49-F238E27FC236}">
                <a16:creationId xmlns:a16="http://schemas.microsoft.com/office/drawing/2014/main" id="{4D40AAF3-394B-453B-8AF1-B796F8F9F9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33763" y="0"/>
            <a:ext cx="4480560" cy="2516783"/>
          </a:xfrm>
          <a:custGeom>
            <a:avLst/>
            <a:gdLst>
              <a:gd name="connsiteX0" fmla="*/ 273471 w 4480560"/>
              <a:gd name="connsiteY0" fmla="*/ 0 h 2516783"/>
              <a:gd name="connsiteX1" fmla="*/ 4207090 w 4480560"/>
              <a:gd name="connsiteY1" fmla="*/ 0 h 2516783"/>
              <a:gd name="connsiteX2" fmla="*/ 4218264 w 4480560"/>
              <a:gd name="connsiteY2" fmla="*/ 73216 h 2516783"/>
              <a:gd name="connsiteX3" fmla="*/ 4228529 w 4480560"/>
              <a:gd name="connsiteY3" fmla="*/ 276503 h 2516783"/>
              <a:gd name="connsiteX4" fmla="*/ 2240280 w 4480560"/>
              <a:gd name="connsiteY4" fmla="*/ 2264752 h 2516783"/>
              <a:gd name="connsiteX5" fmla="*/ 252032 w 4480560"/>
              <a:gd name="connsiteY5" fmla="*/ 276503 h 2516783"/>
              <a:gd name="connsiteX6" fmla="*/ 262297 w 4480560"/>
              <a:gd name="connsiteY6" fmla="*/ 73216 h 2516783"/>
              <a:gd name="connsiteX7" fmla="*/ 18808 w 4480560"/>
              <a:gd name="connsiteY7" fmla="*/ 0 h 2516783"/>
              <a:gd name="connsiteX8" fmla="*/ 216879 w 4480560"/>
              <a:gd name="connsiteY8" fmla="*/ 0 h 2516783"/>
              <a:gd name="connsiteX9" fmla="*/ 206579 w 4480560"/>
              <a:gd name="connsiteY9" fmla="*/ 67490 h 2516783"/>
              <a:gd name="connsiteX10" fmla="*/ 196025 w 4480560"/>
              <a:gd name="connsiteY10" fmla="*/ 276503 h 2516783"/>
              <a:gd name="connsiteX11" fmla="*/ 2240280 w 4480560"/>
              <a:gd name="connsiteY11" fmla="*/ 2320759 h 2516783"/>
              <a:gd name="connsiteX12" fmla="*/ 4284535 w 4480560"/>
              <a:gd name="connsiteY12" fmla="*/ 276503 h 2516783"/>
              <a:gd name="connsiteX13" fmla="*/ 4273981 w 4480560"/>
              <a:gd name="connsiteY13" fmla="*/ 67490 h 2516783"/>
              <a:gd name="connsiteX14" fmla="*/ 4263681 w 4480560"/>
              <a:gd name="connsiteY14" fmla="*/ 0 h 2516783"/>
              <a:gd name="connsiteX15" fmla="*/ 4461752 w 4480560"/>
              <a:gd name="connsiteY15" fmla="*/ 0 h 2516783"/>
              <a:gd name="connsiteX16" fmla="*/ 4468994 w 4480560"/>
              <a:gd name="connsiteY16" fmla="*/ 47447 h 2516783"/>
              <a:gd name="connsiteX17" fmla="*/ 4480560 w 4480560"/>
              <a:gd name="connsiteY17" fmla="*/ 276503 h 2516783"/>
              <a:gd name="connsiteX18" fmla="*/ 2240280 w 4480560"/>
              <a:gd name="connsiteY18" fmla="*/ 2516783 h 2516783"/>
              <a:gd name="connsiteX19" fmla="*/ 0 w 4480560"/>
              <a:gd name="connsiteY19" fmla="*/ 276503 h 2516783"/>
              <a:gd name="connsiteX20" fmla="*/ 11567 w 4480560"/>
              <a:gd name="connsiteY20" fmla="*/ 47447 h 25167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480560" h="2516783">
                <a:moveTo>
                  <a:pt x="273471" y="0"/>
                </a:moveTo>
                <a:lnTo>
                  <a:pt x="4207090" y="0"/>
                </a:lnTo>
                <a:lnTo>
                  <a:pt x="4218264" y="73216"/>
                </a:lnTo>
                <a:cubicBezTo>
                  <a:pt x="4225052" y="140055"/>
                  <a:pt x="4228529" y="207873"/>
                  <a:pt x="4228529" y="276503"/>
                </a:cubicBezTo>
                <a:cubicBezTo>
                  <a:pt x="4228529" y="1374583"/>
                  <a:pt x="3338359" y="2264752"/>
                  <a:pt x="2240280" y="2264752"/>
                </a:cubicBezTo>
                <a:cubicBezTo>
                  <a:pt x="1142201" y="2264752"/>
                  <a:pt x="252032" y="1374583"/>
                  <a:pt x="252032" y="276503"/>
                </a:cubicBezTo>
                <a:cubicBezTo>
                  <a:pt x="252032" y="207873"/>
                  <a:pt x="255509" y="140055"/>
                  <a:pt x="262297" y="73216"/>
                </a:cubicBezTo>
                <a:close/>
                <a:moveTo>
                  <a:pt x="18808" y="0"/>
                </a:moveTo>
                <a:lnTo>
                  <a:pt x="216879" y="0"/>
                </a:lnTo>
                <a:lnTo>
                  <a:pt x="206579" y="67490"/>
                </a:lnTo>
                <a:cubicBezTo>
                  <a:pt x="199600" y="136212"/>
                  <a:pt x="196025" y="205940"/>
                  <a:pt x="196025" y="276503"/>
                </a:cubicBezTo>
                <a:cubicBezTo>
                  <a:pt x="196025" y="1405514"/>
                  <a:pt x="1111269" y="2320759"/>
                  <a:pt x="2240280" y="2320759"/>
                </a:cubicBezTo>
                <a:cubicBezTo>
                  <a:pt x="3369291" y="2320759"/>
                  <a:pt x="4284535" y="1405514"/>
                  <a:pt x="4284535" y="276503"/>
                </a:cubicBezTo>
                <a:cubicBezTo>
                  <a:pt x="4284535" y="205940"/>
                  <a:pt x="4280960" y="136212"/>
                  <a:pt x="4273981" y="67490"/>
                </a:cubicBezTo>
                <a:lnTo>
                  <a:pt x="4263681" y="0"/>
                </a:lnTo>
                <a:lnTo>
                  <a:pt x="4461752" y="0"/>
                </a:lnTo>
                <a:lnTo>
                  <a:pt x="4468994" y="47447"/>
                </a:lnTo>
                <a:cubicBezTo>
                  <a:pt x="4476642" y="122759"/>
                  <a:pt x="4480560" y="199173"/>
                  <a:pt x="4480560" y="276503"/>
                </a:cubicBezTo>
                <a:cubicBezTo>
                  <a:pt x="4480560" y="1513776"/>
                  <a:pt x="3477553" y="2516783"/>
                  <a:pt x="2240280" y="2516783"/>
                </a:cubicBezTo>
                <a:cubicBezTo>
                  <a:pt x="1003008" y="2516783"/>
                  <a:pt x="0" y="1513776"/>
                  <a:pt x="0" y="276503"/>
                </a:cubicBezTo>
                <a:cubicBezTo>
                  <a:pt x="0" y="199173"/>
                  <a:pt x="3918" y="122759"/>
                  <a:pt x="11567" y="47447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A4D0672D-43C7-420C-A186-48122D7CD5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7667"/>
            <a:ext cx="5681204" cy="6320333"/>
          </a:xfrm>
          <a:custGeom>
            <a:avLst/>
            <a:gdLst>
              <a:gd name="connsiteX0" fmla="*/ 0 w 5681204"/>
              <a:gd name="connsiteY0" fmla="*/ 5597835 h 6320333"/>
              <a:gd name="connsiteX1" fmla="*/ 39695 w 5681204"/>
              <a:gd name="connsiteY1" fmla="*/ 5641510 h 6320333"/>
              <a:gd name="connsiteX2" fmla="*/ 1034272 w 5681204"/>
              <a:gd name="connsiteY2" fmla="*/ 6312073 h 6320333"/>
              <a:gd name="connsiteX3" fmla="*/ 1056841 w 5681204"/>
              <a:gd name="connsiteY3" fmla="*/ 6320333 h 6320333"/>
              <a:gd name="connsiteX4" fmla="*/ 413612 w 5681204"/>
              <a:gd name="connsiteY4" fmla="*/ 6320333 h 6320333"/>
              <a:gd name="connsiteX5" fmla="*/ 300961 w 5681204"/>
              <a:gd name="connsiteY5" fmla="*/ 6249073 h 6320333"/>
              <a:gd name="connsiteX6" fmla="*/ 71042 w 5681204"/>
              <a:gd name="connsiteY6" fmla="*/ 6074983 h 6320333"/>
              <a:gd name="connsiteX7" fmla="*/ 0 w 5681204"/>
              <a:gd name="connsiteY7" fmla="*/ 6010415 h 6320333"/>
              <a:gd name="connsiteX8" fmla="*/ 2252205 w 5681204"/>
              <a:gd name="connsiteY8" fmla="*/ 385763 h 6320333"/>
              <a:gd name="connsiteX9" fmla="*/ 5295442 w 5681204"/>
              <a:gd name="connsiteY9" fmla="*/ 3429000 h 6320333"/>
              <a:gd name="connsiteX10" fmla="*/ 3436771 w 5681204"/>
              <a:gd name="connsiteY10" fmla="*/ 6233085 h 6320333"/>
              <a:gd name="connsiteX11" fmla="*/ 3198390 w 5681204"/>
              <a:gd name="connsiteY11" fmla="*/ 6320333 h 6320333"/>
              <a:gd name="connsiteX12" fmla="*/ 1306021 w 5681204"/>
              <a:gd name="connsiteY12" fmla="*/ 6320333 h 6320333"/>
              <a:gd name="connsiteX13" fmla="*/ 1067639 w 5681204"/>
              <a:gd name="connsiteY13" fmla="*/ 6233085 h 6320333"/>
              <a:gd name="connsiteX14" fmla="*/ 100311 w 5681204"/>
              <a:gd name="connsiteY14" fmla="*/ 5580893 h 6320333"/>
              <a:gd name="connsiteX15" fmla="*/ 0 w 5681204"/>
              <a:gd name="connsiteY15" fmla="*/ 5470524 h 6320333"/>
              <a:gd name="connsiteX16" fmla="*/ 0 w 5681204"/>
              <a:gd name="connsiteY16" fmla="*/ 1387476 h 6320333"/>
              <a:gd name="connsiteX17" fmla="*/ 100311 w 5681204"/>
              <a:gd name="connsiteY17" fmla="*/ 1277106 h 6320333"/>
              <a:gd name="connsiteX18" fmla="*/ 2252205 w 5681204"/>
              <a:gd name="connsiteY18" fmla="*/ 385763 h 6320333"/>
              <a:gd name="connsiteX19" fmla="*/ 2252205 w 5681204"/>
              <a:gd name="connsiteY19" fmla="*/ 0 h 6320333"/>
              <a:gd name="connsiteX20" fmla="*/ 5681204 w 5681204"/>
              <a:gd name="connsiteY20" fmla="*/ 3429000 h 6320333"/>
              <a:gd name="connsiteX21" fmla="*/ 4169391 w 5681204"/>
              <a:gd name="connsiteY21" fmla="*/ 6272380 h 6320333"/>
              <a:gd name="connsiteX22" fmla="*/ 4090458 w 5681204"/>
              <a:gd name="connsiteY22" fmla="*/ 6320333 h 6320333"/>
              <a:gd name="connsiteX23" fmla="*/ 3447569 w 5681204"/>
              <a:gd name="connsiteY23" fmla="*/ 6320333 h 6320333"/>
              <a:gd name="connsiteX24" fmla="*/ 3470138 w 5681204"/>
              <a:gd name="connsiteY24" fmla="*/ 6312073 h 6320333"/>
              <a:gd name="connsiteX25" fmla="*/ 5381167 w 5681204"/>
              <a:gd name="connsiteY25" fmla="*/ 3429000 h 6320333"/>
              <a:gd name="connsiteX26" fmla="*/ 2252205 w 5681204"/>
              <a:gd name="connsiteY26" fmla="*/ 300038 h 6320333"/>
              <a:gd name="connsiteX27" fmla="*/ 39695 w 5681204"/>
              <a:gd name="connsiteY27" fmla="*/ 1216490 h 6320333"/>
              <a:gd name="connsiteX28" fmla="*/ 0 w 5681204"/>
              <a:gd name="connsiteY28" fmla="*/ 1260165 h 6320333"/>
              <a:gd name="connsiteX29" fmla="*/ 0 w 5681204"/>
              <a:gd name="connsiteY29" fmla="*/ 847584 h 6320333"/>
              <a:gd name="connsiteX30" fmla="*/ 71042 w 5681204"/>
              <a:gd name="connsiteY30" fmla="*/ 783017 h 6320333"/>
              <a:gd name="connsiteX31" fmla="*/ 2252205 w 5681204"/>
              <a:gd name="connsiteY31" fmla="*/ 0 h 6320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5681204" h="6320333">
                <a:moveTo>
                  <a:pt x="0" y="5597835"/>
                </a:moveTo>
                <a:lnTo>
                  <a:pt x="39695" y="5641510"/>
                </a:lnTo>
                <a:cubicBezTo>
                  <a:pt x="322810" y="5924626"/>
                  <a:pt x="659928" y="6153739"/>
                  <a:pt x="1034272" y="6312073"/>
                </a:cubicBezTo>
                <a:lnTo>
                  <a:pt x="1056841" y="6320333"/>
                </a:lnTo>
                <a:lnTo>
                  <a:pt x="413612" y="6320333"/>
                </a:lnTo>
                <a:lnTo>
                  <a:pt x="300961" y="6249073"/>
                </a:lnTo>
                <a:cubicBezTo>
                  <a:pt x="221838" y="6194223"/>
                  <a:pt x="145134" y="6136129"/>
                  <a:pt x="71042" y="6074983"/>
                </a:cubicBezTo>
                <a:lnTo>
                  <a:pt x="0" y="6010415"/>
                </a:lnTo>
                <a:close/>
                <a:moveTo>
                  <a:pt x="2252205" y="385763"/>
                </a:moveTo>
                <a:cubicBezTo>
                  <a:pt x="3932939" y="385763"/>
                  <a:pt x="5295442" y="1748266"/>
                  <a:pt x="5295442" y="3429000"/>
                </a:cubicBezTo>
                <a:cubicBezTo>
                  <a:pt x="5295442" y="4689551"/>
                  <a:pt x="4529034" y="5771096"/>
                  <a:pt x="3436771" y="6233085"/>
                </a:cubicBezTo>
                <a:lnTo>
                  <a:pt x="3198390" y="6320333"/>
                </a:lnTo>
                <a:lnTo>
                  <a:pt x="1306021" y="6320333"/>
                </a:lnTo>
                <a:lnTo>
                  <a:pt x="1067639" y="6233085"/>
                </a:lnTo>
                <a:cubicBezTo>
                  <a:pt x="703552" y="6079088"/>
                  <a:pt x="375670" y="5856252"/>
                  <a:pt x="100311" y="5580893"/>
                </a:cubicBezTo>
                <a:lnTo>
                  <a:pt x="0" y="5470524"/>
                </a:lnTo>
                <a:lnTo>
                  <a:pt x="0" y="1387476"/>
                </a:lnTo>
                <a:lnTo>
                  <a:pt x="100311" y="1277106"/>
                </a:lnTo>
                <a:cubicBezTo>
                  <a:pt x="651028" y="726388"/>
                  <a:pt x="1411838" y="385763"/>
                  <a:pt x="2252205" y="385763"/>
                </a:cubicBezTo>
                <a:close/>
                <a:moveTo>
                  <a:pt x="2252205" y="0"/>
                </a:moveTo>
                <a:cubicBezTo>
                  <a:pt x="4145989" y="0"/>
                  <a:pt x="5681204" y="1535215"/>
                  <a:pt x="5681204" y="3429000"/>
                </a:cubicBezTo>
                <a:cubicBezTo>
                  <a:pt x="5681204" y="4612615"/>
                  <a:pt x="5081511" y="5656164"/>
                  <a:pt x="4169391" y="6272380"/>
                </a:cubicBezTo>
                <a:lnTo>
                  <a:pt x="4090458" y="6320333"/>
                </a:lnTo>
                <a:lnTo>
                  <a:pt x="3447569" y="6320333"/>
                </a:lnTo>
                <a:lnTo>
                  <a:pt x="3470138" y="6312073"/>
                </a:lnTo>
                <a:cubicBezTo>
                  <a:pt x="4593170" y="5837070"/>
                  <a:pt x="5381167" y="4725058"/>
                  <a:pt x="5381167" y="3429000"/>
                </a:cubicBezTo>
                <a:cubicBezTo>
                  <a:pt x="5381167" y="1700922"/>
                  <a:pt x="3980282" y="300038"/>
                  <a:pt x="2252205" y="300038"/>
                </a:cubicBezTo>
                <a:cubicBezTo>
                  <a:pt x="1388166" y="300038"/>
                  <a:pt x="605925" y="650259"/>
                  <a:pt x="39695" y="1216490"/>
                </a:cubicBezTo>
                <a:lnTo>
                  <a:pt x="0" y="1260165"/>
                </a:lnTo>
                <a:lnTo>
                  <a:pt x="0" y="847584"/>
                </a:lnTo>
                <a:lnTo>
                  <a:pt x="71042" y="783017"/>
                </a:lnTo>
                <a:cubicBezTo>
                  <a:pt x="663776" y="293850"/>
                  <a:pt x="1423674" y="0"/>
                  <a:pt x="2252205" y="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pic>
        <p:nvPicPr>
          <p:cNvPr id="7" name="Graphic 6" descr="Fork and knife">
            <a:extLst>
              <a:ext uri="{FF2B5EF4-FFF2-40B4-BE49-F238E27FC236}">
                <a16:creationId xmlns:a16="http://schemas.microsoft.com/office/drawing/2014/main" id="{B5D00CDF-9DD5-4F83-8FD1-7201028599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0460" y="2141309"/>
            <a:ext cx="3619437" cy="3619437"/>
          </a:xfrm>
          <a:prstGeom prst="rect">
            <a:avLst/>
          </a:prstGeom>
        </p:spPr>
      </p:pic>
      <p:sp>
        <p:nvSpPr>
          <p:cNvPr id="5" name="Subtitle 4">
            <a:extLst>
              <a:ext uri="{FF2B5EF4-FFF2-40B4-BE49-F238E27FC236}">
                <a16:creationId xmlns:a16="http://schemas.microsoft.com/office/drawing/2014/main" id="{EB199808-ED41-4A1F-87BA-783357F43F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16469" y="4067136"/>
            <a:ext cx="7891272" cy="2284181"/>
          </a:xfrm>
        </p:spPr>
        <p:txBody>
          <a:bodyPr>
            <a:normAutofit fontScale="92500"/>
          </a:bodyPr>
          <a:lstStyle/>
          <a:p>
            <a:pPr algn="ctr"/>
            <a:r>
              <a:rPr lang="en-US" dirty="0"/>
              <a:t>                                                                                         A.Harshith</a:t>
            </a:r>
          </a:p>
          <a:p>
            <a:pPr algn="ctr"/>
            <a:r>
              <a:rPr lang="en-US" dirty="0"/>
              <a:t>                                                                                             Sai Chandan</a:t>
            </a:r>
          </a:p>
          <a:p>
            <a:pPr algn="ctr"/>
            <a:r>
              <a:rPr lang="en-US" dirty="0"/>
              <a:t>                                                                                       Prasanna</a:t>
            </a:r>
          </a:p>
          <a:p>
            <a:pPr algn="ctr"/>
            <a:r>
              <a:rPr lang="en-US" dirty="0"/>
              <a:t>                                                                               Sujith</a:t>
            </a:r>
          </a:p>
          <a:p>
            <a:pPr algn="ctr"/>
            <a:r>
              <a:rPr lang="en-US" dirty="0"/>
              <a:t>                                                                                        Rajeshwari</a:t>
            </a:r>
          </a:p>
        </p:txBody>
      </p:sp>
    </p:spTree>
    <p:extLst>
      <p:ext uri="{BB962C8B-B14F-4D97-AF65-F5344CB8AC3E}">
        <p14:creationId xmlns:p14="http://schemas.microsoft.com/office/powerpoint/2010/main" val="5872266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EA336B-6983-4FA2-9175-1F6173D92F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798394"/>
            <a:ext cx="4730451" cy="1637730"/>
          </a:xfrm>
        </p:spPr>
        <p:txBody>
          <a:bodyPr>
            <a:normAutofit/>
          </a:bodyPr>
          <a:lstStyle/>
          <a:p>
            <a:r>
              <a:rPr lang="en-I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Recharging: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6B7087-D984-4E46-AAC3-3CD619F6A9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272683"/>
            <a:ext cx="4730451" cy="3899517"/>
          </a:xfrm>
        </p:spPr>
        <p:txBody>
          <a:bodyPr>
            <a:normAutofit fontScale="92500" lnSpcReduction="10000"/>
          </a:bodyPr>
          <a:lstStyle/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should register our card using the</a:t>
            </a:r>
          </a:p>
          <a:p>
            <a:pPr marL="0" indent="0">
              <a:buNone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barcode on the ID card in the canteen.</a:t>
            </a:r>
          </a:p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we should recharge it with some</a:t>
            </a:r>
          </a:p>
          <a:p>
            <a:pPr marL="0" indent="0">
              <a:buNone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amount in the canteen.</a:t>
            </a:r>
          </a:p>
          <a:p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ID card should be inserted so that</a:t>
            </a:r>
          </a:p>
          <a:p>
            <a:pPr marL="0" indent="0">
              <a:buNone/>
            </a:pP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it will scan the bar code, if there is cash</a:t>
            </a:r>
          </a:p>
          <a:p>
            <a:pPr marL="0" indent="0">
              <a:buNone/>
            </a:pP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in the account one could select the food</a:t>
            </a:r>
          </a:p>
          <a:p>
            <a:pPr marL="0" indent="0">
              <a:buNone/>
            </a:pP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item that is required.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Image result for id card scanner">
            <a:extLst>
              <a:ext uri="{FF2B5EF4-FFF2-40B4-BE49-F238E27FC236}">
                <a16:creationId xmlns:a16="http://schemas.microsoft.com/office/drawing/2014/main" id="{AFC5FB7A-7611-4589-AF1F-CEC1071E9B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57" r="2" b="2"/>
          <a:stretch/>
        </p:blipFill>
        <p:spPr bwMode="auto">
          <a:xfrm>
            <a:off x="5913124" y="10"/>
            <a:ext cx="6278877" cy="6857990"/>
          </a:xfrm>
          <a:custGeom>
            <a:avLst/>
            <a:gdLst>
              <a:gd name="connsiteX0" fmla="*/ 45571 w 6278877"/>
              <a:gd name="connsiteY0" fmla="*/ 0 h 6858000"/>
              <a:gd name="connsiteX1" fmla="*/ 6278877 w 6278877"/>
              <a:gd name="connsiteY1" fmla="*/ 0 h 6858000"/>
              <a:gd name="connsiteX2" fmla="*/ 6278877 w 6278877"/>
              <a:gd name="connsiteY2" fmla="*/ 6858000 h 6858000"/>
              <a:gd name="connsiteX3" fmla="*/ 3292307 w 6278877"/>
              <a:gd name="connsiteY3" fmla="*/ 6858000 h 6858000"/>
              <a:gd name="connsiteX4" fmla="*/ 3181525 w 6278877"/>
              <a:gd name="connsiteY4" fmla="*/ 6786980 h 6858000"/>
              <a:gd name="connsiteX5" fmla="*/ 0 w 6278877"/>
              <a:gd name="connsiteY5" fmla="*/ 803252 h 6858000"/>
              <a:gd name="connsiteX6" fmla="*/ 37255 w 6278877"/>
              <a:gd name="connsiteY6" fmla="*/ 6544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78877" h="6858000">
                <a:moveTo>
                  <a:pt x="45571" y="0"/>
                </a:moveTo>
                <a:lnTo>
                  <a:pt x="6278877" y="0"/>
                </a:lnTo>
                <a:lnTo>
                  <a:pt x="6278877" y="6858000"/>
                </a:lnTo>
                <a:lnTo>
                  <a:pt x="3292307" y="6858000"/>
                </a:lnTo>
                <a:lnTo>
                  <a:pt x="3181525" y="6786980"/>
                </a:lnTo>
                <a:cubicBezTo>
                  <a:pt x="1262020" y="5490189"/>
                  <a:pt x="0" y="3294101"/>
                  <a:pt x="0" y="803252"/>
                </a:cubicBezTo>
                <a:cubicBezTo>
                  <a:pt x="0" y="554167"/>
                  <a:pt x="12619" y="308030"/>
                  <a:pt x="37255" y="6544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484E34F7-E155-426C-A88E-8AEA6CF3F7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13123" y="0"/>
            <a:ext cx="6278877" cy="6858000"/>
          </a:xfrm>
          <a:custGeom>
            <a:avLst/>
            <a:gdLst>
              <a:gd name="connsiteX0" fmla="*/ 45571 w 6278877"/>
              <a:gd name="connsiteY0" fmla="*/ 0 h 6858000"/>
              <a:gd name="connsiteX1" fmla="*/ 6278877 w 6278877"/>
              <a:gd name="connsiteY1" fmla="*/ 0 h 6858000"/>
              <a:gd name="connsiteX2" fmla="*/ 6278877 w 6278877"/>
              <a:gd name="connsiteY2" fmla="*/ 6858000 h 6858000"/>
              <a:gd name="connsiteX3" fmla="*/ 3292307 w 6278877"/>
              <a:gd name="connsiteY3" fmla="*/ 6858000 h 6858000"/>
              <a:gd name="connsiteX4" fmla="*/ 3181525 w 6278877"/>
              <a:gd name="connsiteY4" fmla="*/ 6786980 h 6858000"/>
              <a:gd name="connsiteX5" fmla="*/ 0 w 6278877"/>
              <a:gd name="connsiteY5" fmla="*/ 803252 h 6858000"/>
              <a:gd name="connsiteX6" fmla="*/ 37255 w 6278877"/>
              <a:gd name="connsiteY6" fmla="*/ 6544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78877" h="6858000">
                <a:moveTo>
                  <a:pt x="45571" y="0"/>
                </a:moveTo>
                <a:lnTo>
                  <a:pt x="6278877" y="0"/>
                </a:lnTo>
                <a:lnTo>
                  <a:pt x="6278877" y="6858000"/>
                </a:lnTo>
                <a:lnTo>
                  <a:pt x="3292307" y="6858000"/>
                </a:lnTo>
                <a:lnTo>
                  <a:pt x="3181525" y="6786980"/>
                </a:lnTo>
                <a:cubicBezTo>
                  <a:pt x="1262020" y="5490189"/>
                  <a:pt x="0" y="3294101"/>
                  <a:pt x="0" y="803252"/>
                </a:cubicBezTo>
                <a:cubicBezTo>
                  <a:pt x="0" y="554167"/>
                  <a:pt x="12619" y="308030"/>
                  <a:pt x="37255" y="65445"/>
                </a:cubicBezTo>
                <a:close/>
              </a:path>
            </a:pathLst>
          </a:custGeom>
          <a:blipFill dpi="0" rotWithShape="1">
            <a:blip r:embed="rId3">
              <a:alphaModFix amt="30000"/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  <a14:imgEffect>
                        <a14:brightnessContrast bright="-25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96952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293B7A-C44E-49CA-BF78-DB46AE10A7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53140"/>
            <a:ext cx="10058400" cy="1065320"/>
          </a:xfrm>
        </p:spPr>
        <p:txBody>
          <a:bodyPr/>
          <a:lstStyle/>
          <a:p>
            <a:r>
              <a:rPr lang="en-IN" dirty="0"/>
              <a:t>Prototype video:</a:t>
            </a:r>
          </a:p>
        </p:txBody>
      </p:sp>
      <p:pic>
        <p:nvPicPr>
          <p:cNvPr id="4" name="VID-20190801-WA0003">
            <a:hlinkClick r:id="" action="ppaction://media"/>
            <a:extLst>
              <a:ext uri="{FF2B5EF4-FFF2-40B4-BE49-F238E27FC236}">
                <a16:creationId xmlns:a16="http://schemas.microsoft.com/office/drawing/2014/main" id="{599D06F8-A54C-4A85-8388-3E82CBA98DE3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275861" y="1429305"/>
            <a:ext cx="5930284" cy="47517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02110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28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118BA95-03E7-41B7-B442-0AF8C0A7FF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3048" y="0"/>
            <a:ext cx="12188952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799C3D5-7D55-4046-808C-F290F456D6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61035" y="1679569"/>
            <a:ext cx="3498864" cy="3498858"/>
            <a:chOff x="1061035" y="1679569"/>
            <a:chExt cx="3498864" cy="3498858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59D8741-EAD6-41B1-A882-70D70FC358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61035" y="1679569"/>
              <a:ext cx="3498864" cy="3498858"/>
            </a:xfrm>
            <a:prstGeom prst="ellipse">
              <a:avLst/>
            </a:prstGeom>
            <a:blipFill dpi="0" rotWithShape="1">
              <a:blip r:embed="rId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400000"/>
                        </a14:imgEffect>
                        <a14:imgEffect>
                          <a14:brightnessContrast bright="-40000" contrast="40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45444F36-3103-4D11-A25F-C054D4606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46134" y="1864667"/>
              <a:ext cx="3128666" cy="312866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7001A88D-3461-48F0-9843-CF7F5D26F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0145" y="2376862"/>
            <a:ext cx="2640646" cy="2104273"/>
          </a:xfrm>
          <a:noFill/>
        </p:spPr>
        <p:txBody>
          <a:bodyPr>
            <a:normAutofit/>
          </a:bodyPr>
          <a:lstStyle/>
          <a:p>
            <a:pPr algn="ctr"/>
            <a:r>
              <a:rPr lang="en-IN" sz="3000" dirty="0">
                <a:solidFill>
                  <a:srgbClr val="FFFFFF"/>
                </a:solidFill>
              </a:rPr>
              <a:t>The conclusion: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D9B3EAD-A2B3-42C4-927C-3455E3E69E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02277" y="3388659"/>
            <a:ext cx="3657600" cy="80683"/>
          </a:xfrm>
          <a:prstGeom prst="rect">
            <a:avLst/>
          </a:prstGeom>
          <a:blipFill dpi="0" rotWithShape="1">
            <a:blip r:embed="rId4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BFF93C4-39E1-43B9-B00E-51FAE4BBCE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81089" y="725394"/>
            <a:ext cx="5142658" cy="5407212"/>
          </a:xfrm>
        </p:spPr>
        <p:txBody>
          <a:bodyPr anchor="ctr">
            <a:normAutofit/>
          </a:bodyPr>
          <a:lstStyle/>
          <a:p>
            <a:r>
              <a:rPr lang="en-GB" dirty="0"/>
              <a:t> 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Reducing the waiting time in the large crowd and reducing manual work of supplies has been our main motto through out the process of finding the solution. 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dirty="0"/>
              <a:t> </a:t>
            </a:r>
            <a:br>
              <a:rPr lang="en-GB" dirty="0"/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546607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Rectangle 70">
            <a:extLst>
              <a:ext uri="{FF2B5EF4-FFF2-40B4-BE49-F238E27FC236}">
                <a16:creationId xmlns:a16="http://schemas.microsoft.com/office/drawing/2014/main" id="{9C5EC292-991E-4C8F-9F55-D72971A4B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473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53" name="Rectangle 72">
            <a:extLst>
              <a:ext uri="{FF2B5EF4-FFF2-40B4-BE49-F238E27FC236}">
                <a16:creationId xmlns:a16="http://schemas.microsoft.com/office/drawing/2014/main" id="{F90B7573-D2CD-4589-B099-E8254726AC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999"/>
          </a:xfrm>
          <a:prstGeom prst="rect">
            <a:avLst/>
          </a:prstGeom>
          <a:blipFill dpi="0" rotWithShape="1">
            <a:blip r:embed="rId2">
              <a:alphaModFix amt="5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2054" name="Rectangle 74">
            <a:extLst>
              <a:ext uri="{FF2B5EF4-FFF2-40B4-BE49-F238E27FC236}">
                <a16:creationId xmlns:a16="http://schemas.microsoft.com/office/drawing/2014/main" id="{C26A041F-C32D-4E9C-AD9A-6F8F9710D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1" y="480059"/>
            <a:ext cx="11237976" cy="5897880"/>
          </a:xfrm>
          <a:prstGeom prst="rect">
            <a:avLst/>
          </a:prstGeom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50" name="Picture 2" descr="Image result for thank you">
            <a:extLst>
              <a:ext uri="{FF2B5EF4-FFF2-40B4-BE49-F238E27FC236}">
                <a16:creationId xmlns:a16="http://schemas.microsoft.com/office/drawing/2014/main" id="{C0E991DA-27EC-43D2-8249-4174281DC3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96201" y="1242832"/>
            <a:ext cx="10599597" cy="4372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66440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FCA88C2-C73C-4062-A097-8FBCE3090B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3981C21-E132-4402-B31B-D725C1CE77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604" y="653241"/>
            <a:ext cx="10908792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A685C77-4E84-486A-9AE5-F3635BE98E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602" y="822324"/>
            <a:ext cx="5149596" cy="5228279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A3AD7E-6B93-4981-89FD-8E5E13A9CC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1465790"/>
            <a:ext cx="4157132" cy="3941345"/>
          </a:xfrm>
        </p:spPr>
        <p:txBody>
          <a:bodyPr>
            <a:normAutofit/>
          </a:bodyPr>
          <a:lstStyle/>
          <a:p>
            <a:r>
              <a:rPr lang="en-IN" sz="5600" dirty="0"/>
              <a:t>Introduction 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FFC9C2-E2A7-4BEA-9716-8BBB7ECFE6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7731" y="1671249"/>
            <a:ext cx="5132665" cy="4019971"/>
          </a:xfrm>
        </p:spPr>
        <p:txBody>
          <a:bodyPr anchor="ctr">
            <a:normAutofit fontScale="77500" lnSpcReduction="20000"/>
          </a:bodyPr>
          <a:lstStyle/>
          <a:p>
            <a:r>
              <a:rPr lang="en-IN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 project is about time and crowd management in college canteens.</a:t>
            </a:r>
          </a:p>
          <a:p>
            <a:r>
              <a:rPr lang="en-IN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is on the over wastage of time in college canteens during break hours.</a:t>
            </a:r>
          </a:p>
          <a:p>
            <a:r>
              <a:rPr lang="en-IN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Looking into general sense,</a:t>
            </a:r>
            <a:r>
              <a:rPr lang="en-GB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 Everyone agree with the fact saying </a:t>
            </a:r>
            <a:r>
              <a:rPr lang="en-IN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 project is about time and crowd management in college canteens.</a:t>
            </a:r>
            <a:r>
              <a:rPr lang="en-GB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that time is more precious factor in life. </a:t>
            </a:r>
          </a:p>
          <a:p>
            <a:r>
              <a:rPr lang="en-GB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On this note, looking into student’s life, many of them are not going to cope with their food being delivered for so long time! </a:t>
            </a:r>
          </a:p>
          <a:p>
            <a:r>
              <a:rPr lang="en-GB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We have put a little effort forward for “Time and crowd management in canteen”.</a:t>
            </a:r>
            <a:br>
              <a:rPr lang="en-GB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55C1C3E-5158-47F3-8FD9-14B22C3E6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604" y="6121662"/>
            <a:ext cx="10908792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2346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7894F69-FF0D-43C3-8870-55BDE002A2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87"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F79FF99C-BAA9-404F-9C96-6DD456B4F7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9C44AFD-C72D-4D9C-84C6-73E615CED8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blipFill dpi="0" rotWithShape="1">
            <a:blip r:embed="rId3">
              <a:alphaModFix amt="30000"/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  <a14:imgEffect>
                        <a14:brightnessContrast bright="-25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39CDAA-B2B5-496A-8FA3-B0EFE19745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296044"/>
            <a:ext cx="10058400" cy="923156"/>
          </a:xfrm>
        </p:spPr>
        <p:txBody>
          <a:bodyPr anchor="ctr">
            <a:normAutofit/>
          </a:bodyPr>
          <a:lstStyle/>
          <a:p>
            <a:r>
              <a:rPr lang="en-IN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</a:t>
            </a:r>
            <a:r>
              <a:rPr lang="en-IN" dirty="0">
                <a:solidFill>
                  <a:schemeClr val="tx1"/>
                </a:solidFill>
              </a:rPr>
              <a:t> 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59918C-3C29-4F1C-9876-CA06DE7835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1219201"/>
            <a:ext cx="10058400" cy="4953000"/>
          </a:xfrm>
        </p:spPr>
        <p:txBody>
          <a:bodyPr>
            <a:normAutofit/>
          </a:bodyPr>
          <a:lstStyle/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Plenty of time is wasted in college canteens. </a:t>
            </a:r>
          </a:p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normal canteen has  heavy manual work. </a:t>
            </a:r>
          </a:p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Students are investing a lot of time in waiting for food and they don’t have time to have it. </a:t>
            </a:r>
            <a:endParaRPr lang="en-GB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Students have to wait for getting tokens, then they have to rush to get food from the counter. Meanwhile lot of time is wasted. </a:t>
            </a:r>
            <a:endParaRPr lang="en-GB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During this process of taking tokens and delivering the food, the server/workers have rush here and there to supply food items to the students. </a:t>
            </a:r>
            <a:endParaRPr lang="en-GB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 the students at time ask for their order to be delivered on limited number of people noting them down. </a:t>
            </a:r>
          </a:p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It is really a hard task for the one who managing orders to handle everyone with their choices. </a:t>
            </a:r>
            <a:endParaRPr lang="en-GB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While so many people miss use the tokens by taking a greater number of food items on a single token. </a:t>
            </a:r>
            <a:endParaRPr lang="en-GB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D25B14F-36E0-41E8-956F-CABEF1ADD6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4AFB9EA5-DE4D-4E6B-A302-F55174E4B1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E44092F4-4D9B-4D0A-8832-C29E786F8F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30781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2E9962-73AA-4A0D-A12A-A4448F888B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>
            <a:normAutofit/>
          </a:bodyPr>
          <a:lstStyle/>
          <a:p>
            <a:r>
              <a:rPr lang="en-IN" dirty="0"/>
              <a:t>Remedy for the problem :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FD711E9-7F79-40A9-8D9E-4AE293C154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6800" y="2013293"/>
            <a:ext cx="10058400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48C57F5-45AB-4656-AC63-DD028A9565F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54932073"/>
              </p:ext>
            </p:extLst>
          </p:nvPr>
        </p:nvGraphicFramePr>
        <p:xfrm>
          <a:off x="1069975" y="2385390"/>
          <a:ext cx="10058400" cy="36178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3281274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BCFFB95F-D901-4937-8084-8A7BAA84FA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36310" y="0"/>
            <a:ext cx="435568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D2A3BD-14A8-4358-B03B-0DDE1FDB24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9777" y="639763"/>
            <a:ext cx="3046073" cy="5177377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IN" sz="4000" dirty="0"/>
              <a:t>Machine description: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60F473BD-3FD3-4548-A8F5-11D3C9CB8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691E02ED-3E2E-4396-B6DE-5F93F2F111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28F088F5-B4E7-43B9-88F4-8667026E4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C162F4B-EBA4-4FBD-B764-E06BFEEAA79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63400990"/>
              </p:ext>
            </p:extLst>
          </p:nvPr>
        </p:nvGraphicFramePr>
        <p:xfrm>
          <a:off x="622300" y="639763"/>
          <a:ext cx="6572250" cy="558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9899876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45664-A27F-498D-A34E-F46583A9C0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186830"/>
            <a:ext cx="10058400" cy="997939"/>
          </a:xfrm>
        </p:spPr>
        <p:txBody>
          <a:bodyPr/>
          <a:lstStyle/>
          <a:p>
            <a:r>
              <a:rPr lang="en-IN" dirty="0"/>
              <a:t>Machine layout:</a:t>
            </a:r>
          </a:p>
        </p:txBody>
      </p:sp>
      <p:pic>
        <p:nvPicPr>
          <p:cNvPr id="5" name="Content Placeholder 4" descr="A picture containing clipart&#10;&#10;Description automatically generated">
            <a:extLst>
              <a:ext uri="{FF2B5EF4-FFF2-40B4-BE49-F238E27FC236}">
                <a16:creationId xmlns:a16="http://schemas.microsoft.com/office/drawing/2014/main" id="{D2EE3ADF-07CF-490C-BF95-61F4B9C0DE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9088" y="1139827"/>
            <a:ext cx="11062085" cy="5394321"/>
          </a:xfrm>
        </p:spPr>
      </p:pic>
    </p:spTree>
    <p:extLst>
      <p:ext uri="{BB962C8B-B14F-4D97-AF65-F5344CB8AC3E}">
        <p14:creationId xmlns:p14="http://schemas.microsoft.com/office/powerpoint/2010/main" val="39387485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118BA95-03E7-41B7-B442-0AF8C0A7FF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3048" y="0"/>
            <a:ext cx="12188952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59D8741-EAD6-41B1-A882-70D70FC358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1035" y="1679569"/>
            <a:ext cx="3498864" cy="3498858"/>
          </a:xfrm>
          <a:prstGeom prst="ellipse">
            <a:avLst/>
          </a:prstGeom>
          <a:blipFill dpi="0" rotWithShape="1"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  <a14:imgEffect>
                        <a14:brightnessContrast bright="-40000" contrast="40000"/>
                      </a14:imgEffect>
                    </a14:imgLayer>
                  </a14:imgProps>
                </a:ext>
              </a:extLst>
            </a:blip>
            <a:srcRect/>
            <a:tile tx="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5444F36-3103-4D11-A25F-C054D4606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6134" y="1864667"/>
            <a:ext cx="3128666" cy="3128662"/>
          </a:xfrm>
          <a:prstGeom prst="ellipse">
            <a:avLst/>
          </a:prstGeom>
          <a:noFill/>
          <a:ln w="254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480A14-387C-4732-8586-04F65860B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0145" y="2376862"/>
            <a:ext cx="2640646" cy="2104273"/>
          </a:xfrm>
          <a:noFill/>
        </p:spPr>
        <p:txBody>
          <a:bodyPr>
            <a:normAutofit/>
          </a:bodyPr>
          <a:lstStyle/>
          <a:p>
            <a:pPr algn="ctr"/>
            <a:r>
              <a:rPr lang="en-IN" sz="3000" dirty="0">
                <a:solidFill>
                  <a:srgbClr val="FFFFFF"/>
                </a:solidFill>
              </a:rPr>
              <a:t>Working :</a:t>
            </a:r>
          </a:p>
        </p:txBody>
      </p:sp>
      <p:sp>
        <p:nvSpPr>
          <p:cNvPr id="22" name="Rectangle 15">
            <a:extLst>
              <a:ext uri="{FF2B5EF4-FFF2-40B4-BE49-F238E27FC236}">
                <a16:creationId xmlns:a16="http://schemas.microsoft.com/office/drawing/2014/main" id="{AD9B3EAD-A2B3-42C4-927C-3455E3E69E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02277" y="3388659"/>
            <a:ext cx="3657600" cy="80683"/>
          </a:xfrm>
          <a:prstGeom prst="rect">
            <a:avLst/>
          </a:prstGeom>
          <a:blipFill dpi="0" rotWithShape="1">
            <a:blip r:embed="rId4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23" name="Content Placeholder 2">
            <a:extLst>
              <a:ext uri="{FF2B5EF4-FFF2-40B4-BE49-F238E27FC236}">
                <a16:creationId xmlns:a16="http://schemas.microsoft.com/office/drawing/2014/main" id="{488B8E7D-5C07-4BBE-ADF6-3A5589B624D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65312281"/>
              </p:ext>
            </p:extLst>
          </p:nvPr>
        </p:nvGraphicFramePr>
        <p:xfrm>
          <a:off x="6081713" y="725488"/>
          <a:ext cx="5141912" cy="54070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1063130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4DA90C30-B990-4CCA-B584-40F864DA3A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545274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6B1881-6390-43D3-951B-7762C9FA72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2280" y="484632"/>
            <a:ext cx="6743844" cy="1609344"/>
          </a:xfrm>
        </p:spPr>
        <p:txBody>
          <a:bodyPr>
            <a:normAutofit/>
          </a:bodyPr>
          <a:lstStyle/>
          <a:p>
            <a:r>
              <a:rPr lang="en-IN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EXPLANATION :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A56ECFBC-9722-437F-BFA5-3C7679FDD2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2279" y="2121408"/>
            <a:ext cx="6743845" cy="4050792"/>
          </a:xfrm>
        </p:spPr>
        <p:txBody>
          <a:bodyPr>
            <a:normAutofit fontScale="92500"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 card scanner : This scans the  bar- code on the ID card .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Display :This displays the content in the display bar.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OK Button: Ok button is pressed once  the order is conformed.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CANCEL : Cancel button is clicked if  one want to cancel the order . This  button will work only if there is no money in the account or if there is no food in the container.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EMPTY BULB: This bulb glows when there is no food in the container. </a:t>
            </a:r>
          </a:p>
        </p:txBody>
      </p:sp>
      <p:pic>
        <p:nvPicPr>
          <p:cNvPr id="10" name="Content Placeholder 6">
            <a:extLst>
              <a:ext uri="{FF2B5EF4-FFF2-40B4-BE49-F238E27FC236}">
                <a16:creationId xmlns:a16="http://schemas.microsoft.com/office/drawing/2014/main" id="{2BD2E9D1-4912-4CBC-94C8-02D26C844AF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779" t="14754" r="64418" b="19027"/>
          <a:stretch/>
        </p:blipFill>
        <p:spPr>
          <a:xfrm>
            <a:off x="8203460" y="786852"/>
            <a:ext cx="3369177" cy="4986927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D060B936-2771-48DC-842C-14EE9318E3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DB4EC8B4-4BB2-45C2-A68A-28E36AC10E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1431D296-F8F1-41C3-A211-E83E243C51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906198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045633D-7FA7-4D93-8E45-D385B582A1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2532B9D-ADFC-4AEF-97D4-9FC87BB61E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ln w="22225">
            <a:solidFill>
              <a:srgbClr val="F8A7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A4C43F-055F-4037-AE71-5C710A051D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332" y="967133"/>
            <a:ext cx="10577744" cy="491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38573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</TotalTime>
  <Words>743</Words>
  <Application>Microsoft Office PowerPoint</Application>
  <PresentationFormat>Widescreen</PresentationFormat>
  <Paragraphs>61</Paragraphs>
  <Slides>13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Blackadder ITC</vt:lpstr>
      <vt:lpstr>Calibri</vt:lpstr>
      <vt:lpstr>Rockwell</vt:lpstr>
      <vt:lpstr>Rockwell Condensed</vt:lpstr>
      <vt:lpstr>Rockwell Extra Bold</vt:lpstr>
      <vt:lpstr>Times New Roman</vt:lpstr>
      <vt:lpstr>Wingdings</vt:lpstr>
      <vt:lpstr>Wood Type</vt:lpstr>
      <vt:lpstr>Canteen Tech Vending Machine. . . . . … </vt:lpstr>
      <vt:lpstr>Introduction :</vt:lpstr>
      <vt:lpstr>Problem :</vt:lpstr>
      <vt:lpstr>Remedy for the problem :</vt:lpstr>
      <vt:lpstr>Machine description:</vt:lpstr>
      <vt:lpstr>Machine layout:</vt:lpstr>
      <vt:lpstr>Working :</vt:lpstr>
      <vt:lpstr>EXPLANATION :</vt:lpstr>
      <vt:lpstr>PowerPoint Presentation</vt:lpstr>
      <vt:lpstr>Recharging:</vt:lpstr>
      <vt:lpstr>Prototype video:</vt:lpstr>
      <vt:lpstr>The conclusion: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Automatic food dispenser</dc:title>
  <dc:creator>Alimi Manideep</dc:creator>
  <cp:lastModifiedBy>harshith rao</cp:lastModifiedBy>
  <cp:revision>6</cp:revision>
  <dcterms:created xsi:type="dcterms:W3CDTF">2019-08-01T13:58:53Z</dcterms:created>
  <dcterms:modified xsi:type="dcterms:W3CDTF">2021-02-12T06:32:54Z</dcterms:modified>
</cp:coreProperties>
</file>